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502" r:id="rId7"/>
    <p:sldId id="494" r:id="rId8"/>
    <p:sldId id="427" r:id="rId9"/>
  </p:sldIdLst>
  <p:sldSz cx="12192000" cy="6858000"/>
  <p:notesSz cx="6858000" cy="9144000"/>
  <p:embeddedFontLst>
    <p:embeddedFont>
      <p:font typeface="方正仿宋_GBK" panose="03000509000000000000" pitchFamily="65" charset="-122"/>
      <p:regular r:id="rId10"/>
    </p:embeddedFont>
    <p:embeddedFont>
      <p:font typeface="方正大标宋简体" panose="02010600030101010101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大标宋_GBK" panose="03000509000000000000" pitchFamily="65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隶变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鱼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菜共生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010" y="1576831"/>
            <a:ext cx="42178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一、画一画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010" y="2315470"/>
            <a:ext cx="11197851" cy="219394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29138" y="260052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300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pic>
        <p:nvPicPr>
          <p:cNvPr id="10" name="image55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72185" y="3365154"/>
            <a:ext cx="3507632" cy="844536"/>
          </a:xfrm>
          <a:prstGeom prst="rect">
            <a:avLst/>
          </a:prstGeom>
        </p:spPr>
      </p:pic>
      <p:pic>
        <p:nvPicPr>
          <p:cNvPr id="11" name="image55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4444992" y="3406898"/>
            <a:ext cx="3585062" cy="863179"/>
          </a:xfrm>
          <a:prstGeom prst="rect">
            <a:avLst/>
          </a:prstGeom>
        </p:spPr>
      </p:pic>
      <p:pic>
        <p:nvPicPr>
          <p:cNvPr id="12" name="image558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117799" y="3394496"/>
            <a:ext cx="3493266" cy="84107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703793" y="260052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880</a:t>
            </a:r>
            <a:endParaRPr lang="zh-CN" altLang="en-US" sz="32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73104" y="2442790"/>
            <a:ext cx="800219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440</a:t>
            </a:r>
            <a:endParaRPr lang="zh-CN" altLang="zh-CN" sz="32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21783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二、算一算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比一比。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740+60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480-200=           360+200=            160+40=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740-60=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480-20=  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360-200=             160-40=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3786" y="178349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0372" y="250257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6984" y="178349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5445" y="252845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90182" y="173895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83160" y="250166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73460" y="1773958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200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66438" y="2358733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120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image371.jpeg" descr="source:si_idp1068221104;FounderCES"/>
          <p:cNvPicPr/>
          <p:nvPr/>
        </p:nvPicPr>
        <p:blipFill rotWithShape="1">
          <a:blip r:embed="rId4"/>
          <a:srcRect l="41261" r="42207"/>
          <a:stretch/>
        </p:blipFill>
        <p:spPr>
          <a:xfrm>
            <a:off x="2812631" y="1607268"/>
            <a:ext cx="250234" cy="1513631"/>
          </a:xfrm>
          <a:prstGeom prst="rect">
            <a:avLst/>
          </a:prstGeom>
        </p:spPr>
      </p:pic>
      <p:pic>
        <p:nvPicPr>
          <p:cNvPr id="16" name="image371.jpeg" descr="source:si_idp1068221104;FounderCES"/>
          <p:cNvPicPr/>
          <p:nvPr/>
        </p:nvPicPr>
        <p:blipFill rotWithShape="1">
          <a:blip r:embed="rId4"/>
          <a:srcRect l="41261" r="42207"/>
          <a:stretch/>
        </p:blipFill>
        <p:spPr>
          <a:xfrm>
            <a:off x="5517841" y="1597167"/>
            <a:ext cx="250234" cy="1513631"/>
          </a:xfrm>
          <a:prstGeom prst="rect">
            <a:avLst/>
          </a:prstGeom>
        </p:spPr>
      </p:pic>
      <p:pic>
        <p:nvPicPr>
          <p:cNvPr id="17" name="image371.jpeg" descr="source:si_idp1068221104;FounderCES"/>
          <p:cNvPicPr/>
          <p:nvPr/>
        </p:nvPicPr>
        <p:blipFill rotWithShape="1">
          <a:blip r:embed="rId4"/>
          <a:srcRect l="41261" r="42207"/>
          <a:stretch/>
        </p:blipFill>
        <p:spPr>
          <a:xfrm>
            <a:off x="8389364" y="1597166"/>
            <a:ext cx="250234" cy="15136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40101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三、我说你算。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3508" y="1876610"/>
            <a:ext cx="10538203" cy="19535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57131" y="2961205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900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10973" y="2961205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95433" y="2961204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200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49275" y="2990992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450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57070" y="4121428"/>
            <a:ext cx="1348446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12559"/>
            <a:ext cx="108814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四、购买衣服。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买一件外套和一条裤子一共需要多少元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94580" y="2566885"/>
            <a:ext cx="4634469" cy="20484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7250" y="3946989"/>
            <a:ext cx="103696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650+200=850(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买一件外套和一条裤子一共需要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850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12559"/>
            <a:ext cx="10881408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请你再提出一个数学问题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并解答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32452" y="1675603"/>
            <a:ext cx="4375677" cy="1934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3759" y="3660578"/>
            <a:ext cx="900310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买一条裙子和一条裤子一共需要多少元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350+200=550(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买一条裙子和一条裤子一共需要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550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456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62657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223" y="1682159"/>
            <a:ext cx="11067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在括号里填上什么数才能让小蜜蜂飞进小房子里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77.jpeg"/>
          <p:cNvPicPr/>
          <p:nvPr/>
        </p:nvPicPr>
        <p:blipFill rotWithShape="1">
          <a:blip r:embed="rId5"/>
          <a:srcRect r="12335"/>
          <a:stretch/>
        </p:blipFill>
        <p:spPr>
          <a:xfrm>
            <a:off x="855284" y="2523239"/>
            <a:ext cx="8521629" cy="2649967"/>
          </a:xfrm>
          <a:prstGeom prst="rect">
            <a:avLst/>
          </a:prstGeom>
        </p:spPr>
      </p:pic>
      <p:pic>
        <p:nvPicPr>
          <p:cNvPr id="9" name="image327.jpeg"/>
          <p:cNvPicPr/>
          <p:nvPr/>
        </p:nvPicPr>
        <p:blipFill rotWithShape="1">
          <a:blip r:embed="rId6"/>
          <a:srcRect r="12265"/>
          <a:stretch/>
        </p:blipFill>
        <p:spPr>
          <a:xfrm>
            <a:off x="956864" y="2430928"/>
            <a:ext cx="8825491" cy="27422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276</Words>
  <Application>Microsoft Office PowerPoint</Application>
  <PresentationFormat>宽屏</PresentationFormat>
  <Paragraphs>50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方正仿宋_GBK</vt:lpstr>
      <vt:lpstr>方正大标宋简体</vt:lpstr>
      <vt:lpstr>方正小标宋_GBK</vt:lpstr>
      <vt:lpstr>Calibri</vt:lpstr>
      <vt:lpstr>汉仪雅酷黑 95W</vt:lpstr>
      <vt:lpstr>Arial</vt:lpstr>
      <vt:lpstr>方正大标宋_GBK</vt:lpstr>
      <vt:lpstr>Times New Roman</vt:lpstr>
      <vt:lpstr>方正楷体_GBK</vt:lpstr>
      <vt:lpstr>方正黑体_GBK</vt:lpstr>
      <vt:lpstr>微软雅黑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2026-03-24T23:59:25Z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