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502" r:id="rId6"/>
    <p:sldId id="494" r:id="rId7"/>
    <p:sldId id="427" r:id="rId8"/>
  </p:sldIdLst>
  <p:sldSz cx="12192000" cy="6858000"/>
  <p:notesSz cx="6858000" cy="9144000"/>
  <p:embeddedFontLst>
    <p:embeddedFont>
      <p:font typeface="方正隶变_GBK" panose="03000509000000000000" pitchFamily="65" charset="-122"/>
      <p:regular r:id="rId9"/>
    </p:embeddedFont>
    <p:embeddedFont>
      <p:font typeface="方正黑体_GBK" panose="03000509000000000000" pitchFamily="65" charset="-122"/>
      <p:regular r:id="rId10"/>
    </p:embeddedFont>
    <p:embeddedFont>
      <p:font typeface="方正大标宋简体" panose="02010600030101010101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楷体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大标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怎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样分组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702172"/>
            <a:ext cx="108962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一、体育老师想调查二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班同学中会轮滑的人数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他可以将全班学生怎样分类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 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按照学生性别分　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按玩轮滑的时间分　　</a:t>
            </a: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按是否会轮滑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02563" y="27640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78843"/>
            <a:ext cx="44550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二、看一看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分一分。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307" y="1639937"/>
            <a:ext cx="11110923" cy="35055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93937" y="4111158"/>
            <a:ext cx="11115100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可回收物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 “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厨余垃圾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有害垃圾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分一分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记录分的结果。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可回收物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厨余垃圾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害垃圾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923" y="861094"/>
            <a:ext cx="10449515" cy="329682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68302" y="529694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②④⑥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8657" y="529694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①⑤⑧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8936" y="594327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③⑦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51" y="4087372"/>
            <a:ext cx="1111510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还可以怎样分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写一写你的想法</a:t>
            </a:r>
            <a:r>
              <a:rPr lang="zh-CN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51" y="877399"/>
            <a:ext cx="10449515" cy="329682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6889" y="4842189"/>
            <a:ext cx="1014178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可以按固体垃圾和液体垃圾分。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固体垃圾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①②⑤⑥⑧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液体垃圾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③④⑦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167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355" y="1777042"/>
            <a:ext cx="10873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在每一行中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找出与其他图形不同的一个圈出来。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355" y="3119163"/>
            <a:ext cx="9844898" cy="2229214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8460526" y="3197051"/>
            <a:ext cx="761112" cy="740542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125197" y="4218317"/>
            <a:ext cx="1341957" cy="957532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246</Words>
  <Application>Microsoft Office PowerPoint</Application>
  <PresentationFormat>宽屏</PresentationFormat>
  <Paragraphs>34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方正隶变_GBK</vt:lpstr>
      <vt:lpstr>宋体</vt:lpstr>
      <vt:lpstr>方正黑体_GBK</vt:lpstr>
      <vt:lpstr>方正大标宋简体</vt:lpstr>
      <vt:lpstr>Calibri</vt:lpstr>
      <vt:lpstr>方正楷体_GBK</vt:lpstr>
      <vt:lpstr>方正小标宋_GBK</vt:lpstr>
      <vt:lpstr>Arial</vt:lpstr>
      <vt:lpstr>方正仿宋_GBK</vt:lpstr>
      <vt:lpstr>Times New Roman</vt:lpstr>
      <vt:lpstr>微软雅黑</vt:lpstr>
      <vt:lpstr>方正大标宋_GBK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2026-03-25T03:27:38Z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