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方正小标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黑体_GBK" panose="03000509000000000000" pitchFamily="65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大标宋简体" panose="02010600030101010101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TIF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10" Type="http://schemas.openxmlformats.org/officeDocument/2006/relationships/image" Target="../media/image16.png"/><Relationship Id="rId4" Type="http://schemas.openxmlformats.org/officeDocument/2006/relationships/image" Target="../media/image7.TIF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8.png"/><Relationship Id="rId4" Type="http://schemas.openxmlformats.org/officeDocument/2006/relationships/image" Target="../media/image1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分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扣子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59580"/>
            <a:ext cx="656495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一、分水果。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43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5216" y="2570311"/>
            <a:ext cx="10651981" cy="11476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0354" y="3717984"/>
            <a:ext cx="1093981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按水果个数分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分成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按水果种类分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分成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51235" y="389419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90917" y="389419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③⑤⑥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3560" y="46859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80592" y="46859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30360" y="46900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51090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二、重新洗牌。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532" y="1682159"/>
            <a:ext cx="10828958" cy="12497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05532" y="3064710"/>
            <a:ext cx="2205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分法一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endParaRPr lang="zh-CN" altLang="en-US" sz="36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612982"/>
              </p:ext>
            </p:extLst>
          </p:nvPr>
        </p:nvGraphicFramePr>
        <p:xfrm>
          <a:off x="3352800" y="3338449"/>
          <a:ext cx="6860875" cy="2682682"/>
        </p:xfrm>
        <a:graphic>
          <a:graphicData uri="http://schemas.openxmlformats.org/drawingml/2006/table">
            <a:tbl>
              <a:tblPr firstRow="1" firstCol="1" bandRow="1"/>
              <a:tblGrid>
                <a:gridCol w="2795171"/>
                <a:gridCol w="1016426"/>
                <a:gridCol w="1016426"/>
                <a:gridCol w="1016426"/>
                <a:gridCol w="1016426"/>
              </a:tblGrid>
              <a:tr h="11904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先按花色分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904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再接着按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数字分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423284" y="3548340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①③⑦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97065" y="3527351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②④⑤⑥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5767" y="4902687"/>
            <a:ext cx="10054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85743" y="4902687"/>
            <a:ext cx="595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8854" y="4902687"/>
            <a:ext cx="10054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10135" y="4902687"/>
            <a:ext cx="10054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④⑥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957" y="966421"/>
            <a:ext cx="10828958" cy="12497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958" y="2216209"/>
            <a:ext cx="5918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分法二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endParaRPr lang="zh-CN" altLang="en-US" sz="36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159175"/>
              </p:ext>
            </p:extLst>
          </p:nvPr>
        </p:nvGraphicFramePr>
        <p:xfrm>
          <a:off x="2958861" y="2553419"/>
          <a:ext cx="8057072" cy="3252158"/>
        </p:xfrm>
        <a:graphic>
          <a:graphicData uri="http://schemas.openxmlformats.org/drawingml/2006/table">
            <a:tbl>
              <a:tblPr firstRow="1" firstCol="1" bandRow="1"/>
              <a:tblGrid>
                <a:gridCol w="3282512"/>
                <a:gridCol w="1193640"/>
                <a:gridCol w="1193640"/>
                <a:gridCol w="1193640"/>
                <a:gridCol w="1193640"/>
              </a:tblGrid>
              <a:tr h="16260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先按数字分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60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再接着按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花色分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425595" y="2898194"/>
            <a:ext cx="192873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①③④⑥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59000" y="2898194"/>
            <a:ext cx="149271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②⑤⑦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66389" y="4577679"/>
            <a:ext cx="105670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91340" y="4620097"/>
            <a:ext cx="105670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④⑥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16291" y="4620096"/>
            <a:ext cx="105670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68304" y="4632180"/>
            <a:ext cx="62068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67513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三、分一分。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1626" y="1813404"/>
            <a:ext cx="11095350" cy="1033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031" y="2953415"/>
            <a:ext cx="8041758" cy="33869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101" y="5252843"/>
            <a:ext cx="991204" cy="6280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5582" y="5252843"/>
            <a:ext cx="908424" cy="5900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0778" y="3464812"/>
            <a:ext cx="1494973" cy="8397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94184" y="5040668"/>
            <a:ext cx="990055" cy="907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3340" y="5278898"/>
            <a:ext cx="1141088" cy="5759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48325" y="1060174"/>
            <a:ext cx="11095350" cy="1033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/>
          <a:srcRect t="4159"/>
          <a:stretch/>
        </p:blipFill>
        <p:spPr>
          <a:xfrm>
            <a:off x="717598" y="2216989"/>
            <a:ext cx="8453906" cy="34419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837" y="4579987"/>
            <a:ext cx="991204" cy="6280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8653" y="4579986"/>
            <a:ext cx="1141088" cy="5759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00936" y="2600795"/>
            <a:ext cx="1464762" cy="8296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07353" y="4257394"/>
            <a:ext cx="1124291" cy="1030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6868" y="4455899"/>
            <a:ext cx="1128266" cy="75217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44723" y="5584027"/>
            <a:ext cx="961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笑笑和淘气的分法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但结果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88004" y="58395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52621" y="58348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971" y="1696153"/>
            <a:ext cx="6559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先读一读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再分一分。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518" y="2342484"/>
            <a:ext cx="8977138" cy="89161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7518" y="3234101"/>
            <a:ext cx="2839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按偏旁分。</a:t>
            </a:r>
            <a:endParaRPr lang="zh-CN" altLang="en-US" sz="3600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818090"/>
              </p:ext>
            </p:extLst>
          </p:nvPr>
        </p:nvGraphicFramePr>
        <p:xfrm>
          <a:off x="1071585" y="4105083"/>
          <a:ext cx="4440696" cy="1950660"/>
        </p:xfrm>
        <a:graphic>
          <a:graphicData uri="http://schemas.openxmlformats.org/drawingml/2006/table">
            <a:tbl>
              <a:tblPr firstRow="1" firstCol="1" bandRow="1"/>
              <a:tblGrid>
                <a:gridCol w="1110174"/>
                <a:gridCol w="1110174"/>
                <a:gridCol w="1110174"/>
                <a:gridCol w="1110174"/>
              </a:tblGrid>
              <a:tr h="9753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偏旁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3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张数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6274280" y="3302378"/>
            <a:ext cx="3292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还可以怎样分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954451"/>
              </p:ext>
            </p:extLst>
          </p:nvPr>
        </p:nvGraphicFramePr>
        <p:xfrm>
          <a:off x="6374620" y="4105084"/>
          <a:ext cx="4615432" cy="1933406"/>
        </p:xfrm>
        <a:graphic>
          <a:graphicData uri="http://schemas.openxmlformats.org/drawingml/2006/table">
            <a:tbl>
              <a:tblPr firstRow="1" firstCol="1" bandRow="1"/>
              <a:tblGrid>
                <a:gridCol w="1153858"/>
                <a:gridCol w="1153858"/>
                <a:gridCol w="1153858"/>
                <a:gridCol w="1153858"/>
              </a:tblGrid>
              <a:tr h="9667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E72582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67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rgbClr val="E72582"/>
                          </a:solidFill>
                          <a:effectLst/>
                          <a:latin typeface="Times New Roman" panose="020206030504050203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E72582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 dirty="0">
                        <a:solidFill>
                          <a:srgbClr val="E72582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9852979" y="2342484"/>
            <a:ext cx="141577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29983" y="4161660"/>
            <a:ext cx="62068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氵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26757" y="4168887"/>
            <a:ext cx="62068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亻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23531" y="4158167"/>
            <a:ext cx="62068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口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38987" y="5071248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35761" y="5069169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69489" y="5063527"/>
            <a:ext cx="40267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45993" y="4122720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形状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54630" y="4133328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○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20364" y="4112000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□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40357" y="5084631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张数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70046" y="5095844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86083" y="52674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257</Words>
  <Application>Microsoft Office PowerPoint</Application>
  <PresentationFormat>宽屏</PresentationFormat>
  <Paragraphs>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方正小标宋_GBK</vt:lpstr>
      <vt:lpstr>Arial</vt:lpstr>
      <vt:lpstr>方正仿宋_GBK</vt:lpstr>
      <vt:lpstr>Times New Roman</vt:lpstr>
      <vt:lpstr>方正隶变_GBK</vt:lpstr>
      <vt:lpstr>微软雅黑</vt:lpstr>
      <vt:lpstr>方正黑体_GBK</vt:lpstr>
      <vt:lpstr>方正楷体_GBK</vt:lpstr>
      <vt:lpstr>Wingdings</vt:lpstr>
      <vt:lpstr>方正大标宋_GBK</vt:lpstr>
      <vt:lpstr>宋体</vt:lpstr>
      <vt:lpstr>汉仪雅酷黑 95W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2026-03-25T06:48:42Z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