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微软雅黑" pitchFamily="34" charset="-122"/>
      <p:regular r:id="rId12"/>
      <p:bold r:id="rId13"/>
    </p:embeddedFont>
    <p:embeddedFont>
      <p:font typeface="方正黑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楷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隶变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美丽滇池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8299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352-163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	504-278=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 300-68=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6068" y="186431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9868" y="186431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05543" y="1697239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232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276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0075" y="2691620"/>
            <a:ext cx="2098184" cy="1727980"/>
          </a:xfrm>
          <a:prstGeom prst="rect">
            <a:avLst/>
          </a:prstGeom>
        </p:spPr>
      </p:pic>
      <p:pic>
        <p:nvPicPr>
          <p:cNvPr id="11" name="image277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6569" y="2684880"/>
            <a:ext cx="2013842" cy="1658520"/>
          </a:xfrm>
          <a:prstGeom prst="rect">
            <a:avLst/>
          </a:prstGeom>
        </p:spPr>
      </p:pic>
      <p:pic>
        <p:nvPicPr>
          <p:cNvPr id="12" name="image278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3552" y="2691620"/>
            <a:ext cx="1901568" cy="15660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57251"/>
            <a:ext cx="9867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下面各算式的得数在哪个范围内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2687" y="1989136"/>
            <a:ext cx="9932988" cy="3783797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81533" y="2766355"/>
            <a:ext cx="671192" cy="2205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58008" y="2766355"/>
            <a:ext cx="1791173" cy="2205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752725" y="2751410"/>
            <a:ext cx="4586608" cy="22206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9220200" y="2751410"/>
            <a:ext cx="795658" cy="22206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105=99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	601=599+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2524221" y="1749085"/>
            <a:ext cx="887462" cy="86633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8201121" y="1738257"/>
            <a:ext cx="887462" cy="8663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60203" y="18590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40951" y="1673523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927770"/>
            <a:ext cx="10816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购买电器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如图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。现在买一台洗衣机比原来便宜多少元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17104" y="2126932"/>
            <a:ext cx="3594456" cy="17306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2050" y="2777346"/>
            <a:ext cx="6248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900-779=121(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现在买一台洗衣机比原来便宜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121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128</Words>
  <Application>Microsoft Office PowerPoint</Application>
  <PresentationFormat>自定义</PresentationFormat>
  <Paragraphs>30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Calibri</vt:lpstr>
      <vt:lpstr>汉仪雅酷黑 95W</vt:lpstr>
      <vt:lpstr>微软雅黑</vt:lpstr>
      <vt:lpstr>方正黑体_GBK</vt:lpstr>
      <vt:lpstr>方正仿宋_GBK</vt:lpstr>
      <vt:lpstr>方正楷体_GBK</vt:lpstr>
      <vt:lpstr>方正小标宋_GBK</vt:lpstr>
      <vt:lpstr>Wingdings</vt:lpstr>
      <vt:lpstr>方正大标宋_GBK</vt:lpstr>
      <vt:lpstr>方正大标宋简体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2026-03-25T09:18:23Z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