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7" r:id="rId8"/>
    <p:sldId id="494" r:id="rId9"/>
    <p:sldId id="427" r:id="rId10"/>
  </p:sldIdLst>
  <p:sldSz cx="12192000" cy="6858000"/>
  <p:notesSz cx="6858000" cy="9144000"/>
  <p:embeddedFontLst>
    <p:embeddedFont>
      <p:font typeface="方正隶变_GBK" panose="03000509000000000000" pitchFamily="65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楷体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大标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有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多远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5182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136" y="1576831"/>
            <a:ext cx="1056735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5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</a:t>
            </a:r>
            <a:r>
              <a:rPr lang="zh-CN" altLang="zh-CN" sz="35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小华家在学校东面</a:t>
            </a:r>
            <a:r>
              <a:rPr lang="en-US" altLang="zh-CN" sz="35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352</a:t>
            </a:r>
            <a:r>
              <a:rPr lang="zh-CN" altLang="zh-CN" sz="35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5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5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小红家在学校西面</a:t>
            </a:r>
            <a:r>
              <a:rPr lang="en-US" altLang="zh-CN" sz="35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283</a:t>
            </a:r>
            <a:r>
              <a:rPr lang="zh-CN" altLang="zh-CN" sz="35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5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5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5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在图中标出小华家和小红家的大致位置</a:t>
            </a:r>
            <a:r>
              <a:rPr lang="zh-CN" altLang="zh-CN" sz="35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5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43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90304" y="3450344"/>
            <a:ext cx="10043022" cy="1140795"/>
          </a:xfrm>
          <a:prstGeom prst="rect">
            <a:avLst/>
          </a:prstGeom>
        </p:spPr>
      </p:pic>
      <p:pic>
        <p:nvPicPr>
          <p:cNvPr id="10" name="image39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090304" y="3428999"/>
            <a:ext cx="10230925" cy="11621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813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算一算</a:t>
            </a: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从小华家到小红家要走多少米</a:t>
            </a:r>
            <a:r>
              <a:rPr lang="en-US" altLang="zh-CN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5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2642" y="1940944"/>
            <a:ext cx="828135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352+283=635(</a:t>
            </a:r>
            <a:r>
              <a:rPr lang="zh-CN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5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从小华家到小红家要走</a:t>
            </a:r>
            <a:r>
              <a:rPr lang="en-US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635</a:t>
            </a:r>
            <a:r>
              <a:rPr lang="zh-CN" altLang="zh-CN" sz="35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5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淘气家、妙想家、笑笑家在同一条路上。淘气家到妙想家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295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笑笑家到妙想家比淘气家到妙想家远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115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米。淘气家到笑笑家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米或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04002" y="2709019"/>
            <a:ext cx="8600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47267" y="270901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705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3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44672" y="3837538"/>
            <a:ext cx="8188241" cy="20203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5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小丽家、小明家、学校在同一条路上。小明家到学校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308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小丽家到学校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237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9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3578" y="2669798"/>
            <a:ext cx="10390215" cy="21488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7822" y="841079"/>
            <a:ext cx="85660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小明家离小丽家多远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画一画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4545874"/>
            <a:ext cx="6096000" cy="16628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308+237=545(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b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</a:b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小明家离小丽家有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545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米远。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9" name="image39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3040050"/>
            <a:ext cx="5199525" cy="140832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75257" y="2012215"/>
            <a:ext cx="7109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小明家和小丽家在学校的两侧。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8355" y="861094"/>
            <a:ext cx="850564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小丽家和小明家都在学校的同一侧</a:t>
            </a:r>
            <a:r>
              <a:rPr lang="zh-CN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600" dirty="0" smtClean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308-237=71(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b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</a:b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小明家离小丽家有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71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米远。</a:t>
            </a:r>
            <a:endParaRPr lang="zh-CN" altLang="zh-CN" sz="3600" dirty="0">
              <a:solidFill>
                <a:srgbClr val="E72582"/>
              </a:solidFill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9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7469" y="2010440"/>
            <a:ext cx="4395777" cy="19145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293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595" y="1759790"/>
            <a:ext cx="110245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淘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气购买一架飞机模型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付给售货员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550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售货员将模型价格中的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“7”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看成了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“1”,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最后找给淘气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29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元。飞机模型的价格是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售货员应找回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3966640" y="358113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527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32026" y="35811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394</Words>
  <Application>Microsoft Office PowerPoint</Application>
  <PresentationFormat>宽屏</PresentationFormat>
  <Paragraphs>42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方正隶变_GBK</vt:lpstr>
      <vt:lpstr>宋体</vt:lpstr>
      <vt:lpstr>方正黑体_GBK</vt:lpstr>
      <vt:lpstr>方正大标宋简体</vt:lpstr>
      <vt:lpstr>Calibri</vt:lpstr>
      <vt:lpstr>方正楷体_GBK</vt:lpstr>
      <vt:lpstr>方正小标宋_GBK</vt:lpstr>
      <vt:lpstr>Arial</vt:lpstr>
      <vt:lpstr>方正仿宋_GBK</vt:lpstr>
      <vt:lpstr>Times New Roman</vt:lpstr>
      <vt:lpstr>微软雅黑</vt:lpstr>
      <vt:lpstr>方正大标宋_GBK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2026-03-25T02:41:29Z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