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方正黑体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楷体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大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算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得对吗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883" y="1518262"/>
            <a:ext cx="10791645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一、下面是淘气的错题本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错误的原因分别是什么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请你选一选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并帮他改正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2233" y="2981492"/>
            <a:ext cx="766955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忘记加进上来的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连续退位时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忘记减完后要再减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6567" y="3005624"/>
            <a:ext cx="7415675" cy="163786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474815" y="954290"/>
            <a:ext cx="7669551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忘记加进上来的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连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续退位时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忘记减完后要再减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9149" y="978423"/>
            <a:ext cx="7415675" cy="127359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007" y="2579299"/>
            <a:ext cx="5440868" cy="29852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8304" y="2562034"/>
            <a:ext cx="5413040" cy="297307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844714" y="27157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51078" y="2715781"/>
            <a:ext cx="673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image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633643" y="3435958"/>
            <a:ext cx="1959495" cy="1613582"/>
          </a:xfrm>
          <a:prstGeom prst="rect">
            <a:avLst/>
          </a:prstGeom>
        </p:spPr>
      </p:pic>
      <p:pic>
        <p:nvPicPr>
          <p:cNvPr id="13" name="image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144366" y="3485080"/>
            <a:ext cx="1899842" cy="15644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12397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乐乐要从家出发去公园游玩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导航推荐了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条路线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他至少要走多少米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21607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414+508=922(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他至少要走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922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8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95848" y="2013645"/>
            <a:ext cx="3194738" cy="34468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3120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三、手工制作。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第三小组比第二小组多折了多少只千纸鹤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932" y="4117565"/>
            <a:ext cx="98571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242-187=55(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第三小组比第二小</a:t>
            </a:r>
            <a:r>
              <a:rPr lang="zh-CN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组多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折了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55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只千纸鹤。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4082" y="2635434"/>
            <a:ext cx="5806943" cy="19127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8"/>
            <a:ext cx="1079514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请你提出一个数学问题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并解答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351" y="3575126"/>
            <a:ext cx="109612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第一小组和第二小组一共折了多少只千纸鹤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225+187=412(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第一小组和第二小组一共折了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412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只千纸鹤。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3032" y="1675602"/>
            <a:ext cx="5806943" cy="19127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343" y="1768416"/>
            <a:ext cx="109425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小君在做一道减法题时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把减数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241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看成了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142,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得到的差是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296,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正确的差是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7252" y="280391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86" y="4525215"/>
            <a:ext cx="10988992" cy="7468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062641" y="452521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361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348</Words>
  <Application>Microsoft Office PowerPoint</Application>
  <PresentationFormat>宽屏</PresentationFormat>
  <Paragraphs>42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方正隶变_GBK</vt:lpstr>
      <vt:lpstr>宋体</vt:lpstr>
      <vt:lpstr>方正黑体_GBK</vt:lpstr>
      <vt:lpstr>方正大标宋简体</vt:lpstr>
      <vt:lpstr>Calibri</vt:lpstr>
      <vt:lpstr>方正楷体_GBK</vt:lpstr>
      <vt:lpstr>方正小标宋_GBK</vt:lpstr>
      <vt:lpstr>Arial</vt:lpstr>
      <vt:lpstr>方正仿宋_GBK</vt:lpstr>
      <vt:lpstr>Times New Roman</vt:lpstr>
      <vt:lpstr>微软雅黑</vt:lpstr>
      <vt:lpstr>方正大标宋_GBK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2026-03-25T02:28:04Z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