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魏碑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水上乐园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99195"/>
            <a:ext cx="10534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劳动实践课上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师生共同制作炸土豆。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06169" y="1686877"/>
            <a:ext cx="5670641" cy="20373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8765" y="3813260"/>
            <a:ext cx="86100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把炸土豆分为两类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把结果记录在下表中。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034652"/>
              </p:ext>
            </p:extLst>
          </p:nvPr>
        </p:nvGraphicFramePr>
        <p:xfrm>
          <a:off x="1106171" y="4659616"/>
          <a:ext cx="7504429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1667651"/>
                <a:gridCol w="2918389"/>
                <a:gridCol w="2918389"/>
              </a:tblGrid>
              <a:tr h="7991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种类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薯条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薯饼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1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数量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941489" y="541684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5526" y="5416848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10013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李老师和王老师带领二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名同学去博物馆参观。购买票时需要怎样分类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分一分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记录每一类的人数。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8699" y="2682359"/>
            <a:ext cx="2663652" cy="25853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售票处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成人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票</a:t>
            </a:r>
            <a:r>
              <a:rPr lang="en-US" altLang="zh-CN" sz="3600" dirty="0">
                <a:latin typeface="Times New Roman"/>
                <a:ea typeface="方正楷体_GBK"/>
              </a:rPr>
              <a:t>:50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元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学生票</a:t>
            </a:r>
            <a:r>
              <a:rPr lang="en-US" altLang="zh-CN" sz="3600" dirty="0">
                <a:latin typeface="Times New Roman"/>
                <a:ea typeface="方正楷体_GBK"/>
              </a:rPr>
              <a:t>:25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866775" y="2796659"/>
            <a:ext cx="617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购票时需要按成人和学生分类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成人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学生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30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97345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把下面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幅图按要求进行分类。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7765" y="1871979"/>
            <a:ext cx="8405672" cy="16808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7765" y="3492416"/>
            <a:ext cx="441659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按图形的数量分。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00627"/>
              </p:ext>
            </p:extLst>
          </p:nvPr>
        </p:nvGraphicFramePr>
        <p:xfrm>
          <a:off x="1846943" y="4441242"/>
          <a:ext cx="4525282" cy="1763017"/>
        </p:xfrm>
        <a:graphic>
          <a:graphicData uri="http://schemas.openxmlformats.org/drawingml/2006/table">
            <a:tbl>
              <a:tblPr firstRow="1" firstCol="1" bandRow="1"/>
              <a:tblGrid>
                <a:gridCol w="2262641"/>
                <a:gridCol w="2262641"/>
              </a:tblGrid>
              <a:tr h="7242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</a:t>
                      </a: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5</a:t>
                      </a: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个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244120" y="5264448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①③④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6177" y="5264448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861094"/>
            <a:ext cx="6484315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按图形的种类分。</a:t>
            </a:r>
            <a:endParaRPr lang="zh-CN" altLang="en-US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333080"/>
              </p:ext>
            </p:extLst>
          </p:nvPr>
        </p:nvGraphicFramePr>
        <p:xfrm>
          <a:off x="1408269" y="1876425"/>
          <a:ext cx="5735480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2867740"/>
                <a:gridCol w="2867740"/>
              </a:tblGrid>
              <a:tr h="681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平面图形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立体图形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110770" y="2597448"/>
            <a:ext cx="1569660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4802" y="2617093"/>
            <a:ext cx="1107996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②③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949" y="3765634"/>
            <a:ext cx="94488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还可以按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 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分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两类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、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7362" y="399646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图形颜色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5600" y="46808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99277" y="4671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226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方正魏碑_GBK</vt:lpstr>
      <vt:lpstr>微软雅黑</vt:lpstr>
      <vt:lpstr>方正隶变_GBK</vt:lpstr>
      <vt:lpstr>汉仪雅酷黑 95W</vt:lpstr>
      <vt:lpstr>Calibri</vt:lpstr>
      <vt:lpstr>方正小标宋_GBK</vt:lpstr>
      <vt:lpstr>方正大标宋_GBK</vt:lpstr>
      <vt:lpstr>Wingdings</vt:lpstr>
      <vt:lpstr>方正楷体_GBK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2026-03-25T07:18:07Z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