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楷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鱼菜共生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85826"/>
            <a:ext cx="643538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801" y="1847850"/>
            <a:ext cx="5705376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700+300</a:t>
            </a:r>
            <a:r>
              <a:rPr lang="en-US" altLang="zh-CN" sz="3600" dirty="0" smtClean="0">
                <a:latin typeface="Times New Roman"/>
                <a:ea typeface="方正楷体_GBK"/>
              </a:rPr>
              <a:t>=(                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3560802" y="20246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7815" y="3428999"/>
            <a:ext cx="5755896" cy="1162051"/>
          </a:xfrm>
          <a:prstGeom prst="rect">
            <a:avLst/>
          </a:prstGeom>
        </p:spPr>
      </p:pic>
      <p:pic>
        <p:nvPicPr>
          <p:cNvPr id="11" name="image2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3087347"/>
            <a:ext cx="5262960" cy="150370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57276" y="4505325"/>
            <a:ext cx="102774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个百加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个百是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个百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也就是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819871" y="47361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50026" y="473615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92134" y="47377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9520" y="55275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14400" y="1003970"/>
            <a:ext cx="608794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850-400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=(            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8543" y="119216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497772"/>
            <a:ext cx="5320270" cy="1074103"/>
          </a:xfrm>
          <a:prstGeom prst="rect">
            <a:avLst/>
          </a:prstGeom>
        </p:spPr>
      </p:pic>
      <p:pic>
        <p:nvPicPr>
          <p:cNvPr id="9" name="image2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2497771"/>
            <a:ext cx="5228752" cy="12140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4401" y="4165685"/>
            <a:ext cx="1021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也就是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3380" y="4355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4026" y="4358417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8309" y="43584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47443" y="517571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33451"/>
            <a:ext cx="616984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猜猜我是谁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1939" y="1859280"/>
            <a:ext cx="1714725" cy="1776312"/>
          </a:xfrm>
          <a:prstGeom prst="rect">
            <a:avLst/>
          </a:prstGeom>
        </p:spPr>
      </p:pic>
      <p:pic>
        <p:nvPicPr>
          <p:cNvPr id="9" name="image2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38637" y="1859280"/>
            <a:ext cx="1714725" cy="1776312"/>
          </a:xfrm>
          <a:prstGeom prst="rect">
            <a:avLst/>
          </a:prstGeom>
        </p:spPr>
      </p:pic>
      <p:pic>
        <p:nvPicPr>
          <p:cNvPr id="10" name="image2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51887" y="1868805"/>
            <a:ext cx="1714725" cy="17763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8693" y="3730842"/>
            <a:ext cx="3040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我比</a:t>
            </a:r>
            <a:r>
              <a:rPr lang="en-US" altLang="zh-CN" sz="3600" dirty="0">
                <a:latin typeface="Times New Roman"/>
                <a:ea typeface="方正楷体_GBK"/>
              </a:rPr>
              <a:t>270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</a:t>
            </a:r>
            <a:r>
              <a:rPr lang="en-US" altLang="zh-CN" sz="3600" dirty="0" smtClean="0">
                <a:latin typeface="Times New Roman"/>
                <a:ea typeface="方正楷体_GBK"/>
              </a:rPr>
              <a:t>200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4571590" y="3749892"/>
            <a:ext cx="30960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我比</a:t>
            </a:r>
            <a:r>
              <a:rPr lang="en-US" altLang="zh-CN" sz="3600" dirty="0">
                <a:latin typeface="Times New Roman"/>
                <a:ea typeface="方正楷体_GBK"/>
              </a:rPr>
              <a:t>660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</a:t>
            </a:r>
            <a:r>
              <a:rPr lang="en-US" altLang="zh-CN" sz="3600" dirty="0" smtClean="0">
                <a:latin typeface="Times New Roman"/>
                <a:ea typeface="方正楷体_GBK"/>
              </a:rPr>
              <a:t>400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8183070" y="3740367"/>
            <a:ext cx="29859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590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比我大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200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4214" y="478395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470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70105" y="48042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70667" y="478395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9086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景区周一至周五的售票情况如下表。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368138"/>
              </p:ext>
            </p:extLst>
          </p:nvPr>
        </p:nvGraphicFramePr>
        <p:xfrm>
          <a:off x="1038226" y="1936827"/>
          <a:ext cx="9921300" cy="1739824"/>
        </p:xfrm>
        <a:graphic>
          <a:graphicData uri="http://schemas.openxmlformats.org/drawingml/2006/table">
            <a:tbl>
              <a:tblPr firstRow="1" firstCol="1" bandRow="1"/>
              <a:tblGrid>
                <a:gridCol w="2516188"/>
                <a:gridCol w="1876184"/>
                <a:gridCol w="1382232"/>
                <a:gridCol w="1382232"/>
                <a:gridCol w="1382232"/>
                <a:gridCol w="1382232"/>
              </a:tblGrid>
              <a:tr h="7314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周一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周二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周三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周四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周五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3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售票数量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/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980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930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900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800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760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81074" y="3702561"/>
            <a:ext cx="101250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周三比周四多售出多少张票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900-800=100(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周三比周四多售出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张票。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62025"/>
            <a:ext cx="107975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再提一个数学问题并解答。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周一比周五多售出多少张票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?(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980-760=220(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周一比周五多售出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张票。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222</Words>
  <Application>Microsoft Office PowerPoint</Application>
  <PresentationFormat>自定义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方正仿宋_GBK</vt:lpstr>
      <vt:lpstr>汉仪雅酷黑 95W</vt:lpstr>
      <vt:lpstr>方正小标宋_GBK</vt:lpstr>
      <vt:lpstr>方正隶变_GBK</vt:lpstr>
      <vt:lpstr>Times New Roman</vt:lpstr>
      <vt:lpstr>方正大标宋简体</vt:lpstr>
      <vt:lpstr>Calibri</vt:lpstr>
      <vt:lpstr>方正黑体_GBK</vt:lpstr>
      <vt:lpstr>微软雅黑</vt:lpstr>
      <vt:lpstr>方正大标宋_GBK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2026-03-24T08:50:41Z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