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4" r:id="rId8"/>
    <p:sldId id="427" r:id="rId9"/>
  </p:sldIdLst>
  <p:sldSz cx="12192000" cy="6858000"/>
  <p:notesSz cx="6858000" cy="9144000"/>
  <p:embeddedFontLst>
    <p:embeddedFont>
      <p:font typeface="方正隶变_GBK" panose="03000509000000000000" pitchFamily="65" charset="-122"/>
      <p:regular r:id="rId10"/>
    </p:embeddedFont>
    <p:embeddedFont>
      <p:font typeface="方正黑体_GBK" panose="03000509000000000000" pitchFamily="65" charset="-122"/>
      <p:regular r:id="rId11"/>
    </p:embeddedFont>
    <p:embeddedFont>
      <p:font typeface="方正大标宋简体" panose="02010600030101010101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楷体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大标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3.TI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6.TI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8.TIF"/><Relationship Id="rId4" Type="http://schemas.openxmlformats.org/officeDocument/2006/relationships/image" Target="../media/image1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保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护野生哺乳动物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6801" y="1528223"/>
            <a:ext cx="4455066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一、画一画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8365" y="2371373"/>
            <a:ext cx="11338489" cy="3071241"/>
            <a:chOff x="518365" y="2362747"/>
            <a:chExt cx="11338489" cy="3071241"/>
          </a:xfrm>
        </p:grpSpPr>
        <p:pic>
          <p:nvPicPr>
            <p:cNvPr id="9" name="image387.jpeg"/>
            <p:cNvPicPr/>
            <p:nvPr/>
          </p:nvPicPr>
          <p:blipFill rotWithShape="1">
            <a:blip r:embed="rId5"/>
            <a:srcRect r="31146"/>
            <a:stretch/>
          </p:blipFill>
          <p:spPr>
            <a:xfrm>
              <a:off x="518365" y="2362747"/>
              <a:ext cx="8461734" cy="307124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6"/>
            <a:srcRect l="5611"/>
            <a:stretch/>
          </p:blipFill>
          <p:spPr>
            <a:xfrm>
              <a:off x="8928342" y="2893365"/>
              <a:ext cx="2902633" cy="2387295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8902465" y="2841318"/>
              <a:ext cx="2954389" cy="2439342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8507" y="3562224"/>
            <a:ext cx="3857009" cy="141365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297305" y="2526778"/>
            <a:ext cx="1256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632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45525" y="3409902"/>
            <a:ext cx="797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29830" y="3411748"/>
            <a:ext cx="1256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627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27807" y="4451984"/>
            <a:ext cx="1256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627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39507" y="4451985"/>
            <a:ext cx="644061" cy="642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36457" y="4442606"/>
            <a:ext cx="1256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632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54756" y="4486488"/>
            <a:ext cx="2311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6     3    2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149640" y="3622720"/>
            <a:ext cx="13925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4     5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91709" y="860144"/>
            <a:ext cx="109814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二、用竖式计算。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658+164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209+397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347+268=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5637" y="1844515"/>
            <a:ext cx="1006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822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1816" y="186176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606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14744" y="184451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615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pic>
        <p:nvPicPr>
          <p:cNvPr id="10" name="image3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54783" y="2633534"/>
            <a:ext cx="2370169" cy="1951759"/>
          </a:xfrm>
          <a:prstGeom prst="rect">
            <a:avLst/>
          </a:prstGeom>
        </p:spPr>
      </p:pic>
      <p:pic>
        <p:nvPicPr>
          <p:cNvPr id="11" name="image34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166503" y="2609280"/>
            <a:ext cx="2259474" cy="1860605"/>
          </a:xfrm>
          <a:prstGeom prst="rect">
            <a:avLst/>
          </a:prstGeom>
        </p:spPr>
      </p:pic>
      <p:pic>
        <p:nvPicPr>
          <p:cNvPr id="12" name="image34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667529" y="2614470"/>
            <a:ext cx="2207922" cy="18181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0941793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三、森林医生。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把病因写在括号里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并改正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699674"/>
            <a:ext cx="9230265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病因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相同数位没有对齐。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多加进位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“1”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没加进位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“1”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789775"/>
            <a:ext cx="8980765" cy="1207627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539" y="3068205"/>
            <a:ext cx="4835314" cy="36000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0506" y="3082716"/>
            <a:ext cx="4919932" cy="361519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52450" y="58108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2" name="image34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340345" y="4165557"/>
            <a:ext cx="1897320" cy="156238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991723" y="58505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sz="3600" dirty="0">
              <a:solidFill>
                <a:srgbClr val="E72582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" name="image345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845951" y="4184966"/>
            <a:ext cx="1850179" cy="15235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8140" y="2388766"/>
            <a:ext cx="5290585" cy="389126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39613" y="1000938"/>
            <a:ext cx="9230265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病因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相同数位没有对齐。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多加进位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“1”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没加进位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“1”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9613" y="1091039"/>
            <a:ext cx="8980765" cy="1207627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6915" y="54181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0" name="image34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177108" y="3584823"/>
            <a:ext cx="1994958" cy="16427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174706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下面是某体育用品店昨天和今天销售的篮球和足球数量。体育用品店两天共卖出多少个篮球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5516" y="3897558"/>
            <a:ext cx="8269857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74+148=222(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b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</a:b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体育用品店两天共卖出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222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个篮球。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742878"/>
              </p:ext>
            </p:extLst>
          </p:nvPr>
        </p:nvGraphicFramePr>
        <p:xfrm>
          <a:off x="6668220" y="2526617"/>
          <a:ext cx="4235568" cy="2293197"/>
        </p:xfrm>
        <a:graphic>
          <a:graphicData uri="http://schemas.openxmlformats.org/drawingml/2006/table">
            <a:tbl>
              <a:tblPr firstRow="1" firstCol="1" bandRow="1"/>
              <a:tblGrid>
                <a:gridCol w="1411856"/>
                <a:gridCol w="1411856"/>
                <a:gridCol w="1411856"/>
              </a:tblGrid>
              <a:tr h="7643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足球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篮球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3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今天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74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3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昨天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107</a:t>
                      </a: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148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113" y="1768415"/>
            <a:ext cx="104293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右面的竖式中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,○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“1”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600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个十　　　</a:t>
            </a: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600" dirty="0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个百　　　</a:t>
            </a: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600" dirty="0" smtClean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个千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7092675" y="21310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34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679298" y="3298668"/>
            <a:ext cx="4618177" cy="28260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266</Words>
  <Application>Microsoft Office PowerPoint</Application>
  <PresentationFormat>宽屏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方正隶变_GBK</vt:lpstr>
      <vt:lpstr>宋体</vt:lpstr>
      <vt:lpstr>方正黑体_GBK</vt:lpstr>
      <vt:lpstr>方正大标宋简体</vt:lpstr>
      <vt:lpstr>Calibri</vt:lpstr>
      <vt:lpstr>方正楷体_GBK</vt:lpstr>
      <vt:lpstr>方正小标宋_GBK</vt:lpstr>
      <vt:lpstr>Arial</vt:lpstr>
      <vt:lpstr>方正仿宋_GBK</vt:lpstr>
      <vt:lpstr>Times New Roman</vt:lpstr>
      <vt:lpstr>微软雅黑</vt:lpstr>
      <vt:lpstr>方正大标宋_GBK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254</cp:revision>
  <dcterms:created xsi:type="dcterms:W3CDTF">2019-06-19T02:08:00Z</dcterms:created>
  <dcterms:modified xsi:type="dcterms:W3CDTF">2026-03-25T00:42:49Z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