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仿宋_GBK" pitchFamily="65" charset="-122"/>
      <p:regular r:id="rId21"/>
    </p:embeddedFont>
    <p:embeddedFont>
      <p:font typeface="方正大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>
        <p:scale>
          <a:sx n="100" d="100"/>
          <a:sy n="100" d="100"/>
        </p:scale>
        <p:origin x="-112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89670"/>
            <a:ext cx="660620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226" y="1809750"/>
            <a:ext cx="601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(1)316+87=(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3723843" y="180975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403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5109" y="2930524"/>
            <a:ext cx="4828708" cy="1412875"/>
          </a:xfrm>
          <a:prstGeom prst="rect">
            <a:avLst/>
          </a:prstGeom>
        </p:spPr>
      </p:pic>
      <p:pic>
        <p:nvPicPr>
          <p:cNvPr id="10" name="image323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5109" y="2930524"/>
            <a:ext cx="4828708" cy="1412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059958" y="938599"/>
            <a:ext cx="6921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(2)700-354=(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pic>
        <p:nvPicPr>
          <p:cNvPr id="8" name="image2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46370" y="2524511"/>
            <a:ext cx="5306855" cy="1178492"/>
          </a:xfrm>
          <a:prstGeom prst="rect">
            <a:avLst/>
          </a:prstGeom>
        </p:spPr>
      </p:pic>
      <p:pic>
        <p:nvPicPr>
          <p:cNvPr id="9" name="image324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6370" y="2524511"/>
            <a:ext cx="5308588" cy="11788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7668" y="1151195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346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990601"/>
            <a:ext cx="107118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把这些算式按得数从大到小的顺序排一排。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80" y="1985001"/>
            <a:ext cx="9574213" cy="67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90601" y="2733675"/>
            <a:ext cx="1038796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                )&gt;(                )&gt;(                 )&gt;(                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8255" y="2946271"/>
            <a:ext cx="18293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396+246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8942" y="2921868"/>
            <a:ext cx="1598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151+86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7683" y="2946270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400-257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29900" y="2931392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515-379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782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请你根据图中情况算一算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一共有多少人要进公园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85972" y="1803475"/>
            <a:ext cx="5144028" cy="190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0625" y="2005905"/>
            <a:ext cx="42957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58+158=216(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一共有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216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人要进公园。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42975"/>
            <a:ext cx="10807065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惠多水果店有苹果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315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斤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比梨多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斤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惠多水果店有梨多少斤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74" y="2732078"/>
            <a:ext cx="8181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315-108=207(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斤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惠多水果店有梨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207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斤。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4"/>
            <a:ext cx="10848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观察右面的加法竖式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可知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ea typeface="宋体"/>
                <a:cs typeface="宋体"/>
              </a:rPr>
              <a:t>①◆</a:t>
            </a:r>
            <a:r>
              <a:rPr lang="en-US" altLang="zh-CN" sz="3600" dirty="0">
                <a:latin typeface="Times New Roman"/>
                <a:ea typeface="方正楷体_GBK"/>
              </a:rPr>
              <a:t>+●=</a:t>
            </a:r>
            <a:r>
              <a:rPr lang="en-US" altLang="zh-CN" sz="3600" dirty="0" smtClean="0">
                <a:latin typeface="Times New Roman"/>
                <a:ea typeface="方正楷体_GBK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ea typeface="宋体"/>
                <a:cs typeface="宋体"/>
              </a:rPr>
              <a:t>②</a:t>
            </a:r>
            <a:r>
              <a:rPr lang="zh-CN" altLang="zh-CN" sz="3600" dirty="0">
                <a:ea typeface="宋体"/>
                <a:cs typeface="宋体"/>
              </a:rPr>
              <a:t>◆</a:t>
            </a:r>
            <a:r>
              <a:rPr lang="en-US" altLang="zh-CN" sz="3600" dirty="0">
                <a:latin typeface="Times New Roman"/>
                <a:ea typeface="方正楷体_GBK"/>
              </a:rPr>
              <a:t>+●=</a:t>
            </a:r>
            <a:r>
              <a:rPr lang="en-US" altLang="zh-CN" sz="3600" dirty="0" smtClean="0">
                <a:latin typeface="Times New Roman"/>
                <a:ea typeface="方正楷体_GBK"/>
              </a:rPr>
              <a:t>11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ea typeface="宋体"/>
                <a:cs typeface="宋体"/>
              </a:rPr>
              <a:t>③</a:t>
            </a:r>
            <a:r>
              <a:rPr lang="zh-CN" altLang="zh-CN" sz="3600" dirty="0">
                <a:ea typeface="宋体"/>
                <a:cs typeface="宋体"/>
              </a:rPr>
              <a:t>◆</a:t>
            </a:r>
            <a:r>
              <a:rPr lang="en-US" altLang="zh-CN" sz="3600" dirty="0">
                <a:latin typeface="Times New Roman"/>
                <a:ea typeface="方正楷体_GBK"/>
              </a:rPr>
              <a:t>+●=12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058709" y="1050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7" y="1928450"/>
            <a:ext cx="2905125" cy="2348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185</Words>
  <Application>Microsoft Office PowerPoint</Application>
  <PresentationFormat>自定义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方正楷体_GBK</vt:lpstr>
      <vt:lpstr>汉仪雅酷黑 95W</vt:lpstr>
      <vt:lpstr>Times New Roman</vt:lpstr>
      <vt:lpstr>方正小标宋_GBK</vt:lpstr>
      <vt:lpstr>Calibri</vt:lpstr>
      <vt:lpstr>方正隶变_GBK</vt:lpstr>
      <vt:lpstr>微软雅黑</vt:lpstr>
      <vt:lpstr>方正黑体_GBK</vt:lpstr>
      <vt:lpstr>方正大标宋简体</vt:lpstr>
      <vt:lpstr>Wingdings</vt:lpstr>
      <vt:lpstr>方正仿宋_GBK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2026-03-25T06:47:44Z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