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27" r:id="rId6"/>
  </p:sldIdLst>
  <p:sldSz cx="12192000" cy="6858000"/>
  <p:notesSz cx="6858000" cy="9144000"/>
  <p:embeddedFontLst>
    <p:embeddedFont>
      <p:font typeface="方正仿宋_GBK" pitchFamily="65" charset="-122"/>
      <p:regular r:id="rId7"/>
    </p:embeddedFon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大标宋简体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小标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方正楷体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openxmlformats.org/officeDocument/2006/relationships/image" Target="../media/image8.T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保护野生鸟类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861093"/>
            <a:ext cx="9301560" cy="19302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865" y="2753272"/>
            <a:ext cx="1036836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买一辆自行车和一盏台灯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一共多少元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5096" y="3778146"/>
            <a:ext cx="5254986" cy="8094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48421" y="389368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362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54374" y="3867384"/>
            <a:ext cx="444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+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484" y="38692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57268" y="387764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388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4259" y="38538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717877"/>
              </p:ext>
            </p:extLst>
          </p:nvPr>
        </p:nvGraphicFramePr>
        <p:xfrm>
          <a:off x="828675" y="1038226"/>
          <a:ext cx="10534649" cy="3857624"/>
        </p:xfrm>
        <a:graphic>
          <a:graphicData uri="http://schemas.openxmlformats.org/drawingml/2006/table">
            <a:tbl>
              <a:tblPr firstRow="1" firstCol="1" bandRow="1"/>
              <a:tblGrid>
                <a:gridCol w="3842048"/>
                <a:gridCol w="2612212"/>
                <a:gridCol w="4080389"/>
              </a:tblGrid>
              <a:tr h="38576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362+20=382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382+(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)=(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 )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相同数位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             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3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u="sng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+ </a:t>
                      </a:r>
                      <a:r>
                        <a:rPr lang="zh-CN" sz="3600" u="sng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　</a:t>
                      </a:r>
                      <a:r>
                        <a:rPr lang="en-US" altLang="zh-CN" sz="3600" u="sng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</a:t>
                      </a:r>
                      <a:r>
                        <a:rPr lang="en-US" sz="3600" u="sng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</a:t>
                      </a:r>
                      <a:r>
                        <a:rPr lang="zh-CN" sz="3600" u="sng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u="sng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</a:t>
                      </a:r>
                      <a:r>
                        <a:rPr lang="zh-CN" sz="3600" u="sng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u="sng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820991" y="5072398"/>
            <a:ext cx="104695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                 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5754" y="3195954"/>
            <a:ext cx="3502896" cy="1557033"/>
          </a:xfrm>
          <a:prstGeom prst="rect">
            <a:avLst/>
          </a:prstGeom>
        </p:spPr>
      </p:pic>
      <p:pic>
        <p:nvPicPr>
          <p:cNvPr id="9" name="image2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12677" y="1676306"/>
            <a:ext cx="2192020" cy="303929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59201" y="23549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8068" y="239304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388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66668" y="410665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388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73163" y="152558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要对齐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28666" y="3644991"/>
            <a:ext cx="180049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3    8    8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51885" y="5153065"/>
            <a:ext cx="8858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买一辆自行车和一盏台灯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一共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388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57250"/>
            <a:ext cx="10740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一台收音机比一个电饭煲贵多少元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9871" y="1475006"/>
            <a:ext cx="5254986" cy="809497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859514"/>
              </p:ext>
            </p:extLst>
          </p:nvPr>
        </p:nvGraphicFramePr>
        <p:xfrm>
          <a:off x="1257300" y="2390775"/>
          <a:ext cx="9401175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4924425"/>
                <a:gridCol w="4476750"/>
              </a:tblGrid>
              <a:tr h="32289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368-200=(</a:t>
                      </a:r>
                      <a:r>
                        <a:rPr lang="en-US" sz="36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6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 )-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50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=(          )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  )-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8=( </a:t>
                      </a:r>
                      <a:r>
                        <a:rPr lang="en-US" sz="36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 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36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　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image2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32069" y="4128133"/>
            <a:ext cx="4524217" cy="13957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21049" y="5708735"/>
            <a:ext cx="94564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        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2914649"/>
            <a:ext cx="3705225" cy="2284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1752168" y="156611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368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35848" y="1455956"/>
            <a:ext cx="4539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-</a:t>
            </a:r>
            <a:endParaRPr lang="zh-CN" altLang="en-US" sz="4200" b="1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2843" y="156733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258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42028" y="1593631"/>
            <a:ext cx="860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56286" y="15997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62424" y="233658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17172" y="291464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20721" y="2914648"/>
            <a:ext cx="109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118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05458" y="3494304"/>
            <a:ext cx="9754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118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16806" y="3494303"/>
            <a:ext cx="860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44242" y="4884993"/>
            <a:ext cx="7474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110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88223" y="4893546"/>
            <a:ext cx="7474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118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44697" y="4893658"/>
            <a:ext cx="7617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168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31493" y="4441606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1      1     0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83847" y="5771034"/>
            <a:ext cx="7245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一台收音机比一个电饭煲贵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110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160</Words>
  <Application>Microsoft Office PowerPoint</Application>
  <PresentationFormat>自定义</PresentationFormat>
  <Paragraphs>59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方正仿宋_GBK</vt:lpstr>
      <vt:lpstr>Times New Roman</vt:lpstr>
      <vt:lpstr>Calibri</vt:lpstr>
      <vt:lpstr>方正大标宋简体</vt:lpstr>
      <vt:lpstr>微软雅黑</vt:lpstr>
      <vt:lpstr>方正小标宋_GBK</vt:lpstr>
      <vt:lpstr>方正隶变_GBK</vt:lpstr>
      <vt:lpstr>方正大标宋_GBK</vt:lpstr>
      <vt:lpstr>Wingdings</vt:lpstr>
      <vt:lpstr>方正楷体_GBK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2026-03-24T23:21:34Z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