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楷体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大标宋_GBK" pitchFamily="65" charset="-122"/>
      <p:regular r:id="rId13"/>
    </p:embeddedFont>
    <p:embeddedFont>
      <p:font typeface="方正大标宋简体" charset="-122"/>
      <p:regular r:id="rId14"/>
    </p:embeddedFont>
    <p:embeddedFont>
      <p:font typeface="方正黑体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方正仿宋_GBK" pitchFamily="65" charset="-122"/>
      <p:regular r:id="rId22"/>
    </p:embeddedFont>
    <p:embeddedFont>
      <p:font typeface="方正小标宋_GBK" pitchFamily="65" charset="-122"/>
      <p:regular r:id="rId23"/>
    </p:embeddedFont>
    <p:embeddedFont>
      <p:font typeface="方正隶变_GBK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图形与几何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899" y="861094"/>
            <a:ext cx="1078801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用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 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的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一个面可以画出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         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用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根不一样长的小棒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拼成平行四边形。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仿宋_GBK"/>
                <a:cs typeface="Times New Roman"/>
              </a:rPr>
              <a:t>填</a:t>
            </a:r>
            <a:r>
              <a:rPr lang="en-US" altLang="zh-CN" sz="3600" dirty="0">
                <a:latin typeface="Times New Roman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latin typeface="Times New Roman"/>
                <a:ea typeface="方正仿宋_GBK"/>
                <a:cs typeface="Times New Roman"/>
              </a:rPr>
              <a:t>能</a:t>
            </a:r>
            <a:r>
              <a:rPr lang="en-US" altLang="zh-CN" sz="3600" dirty="0">
                <a:latin typeface="Times New Roman"/>
                <a:ea typeface="方正仿宋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仿宋_GBK"/>
                <a:cs typeface="Times New Roman"/>
              </a:rPr>
              <a:t>或</a:t>
            </a:r>
            <a:r>
              <a:rPr lang="en-US" altLang="zh-CN" sz="3600" dirty="0">
                <a:latin typeface="Times New Roman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latin typeface="Times New Roman"/>
                <a:ea typeface="方正仿宋_GBK"/>
                <a:cs typeface="Times New Roman"/>
              </a:rPr>
              <a:t>不能</a:t>
            </a:r>
            <a:r>
              <a:rPr lang="en-US" altLang="zh-CN" sz="3600" dirty="0">
                <a:latin typeface="Times New Roman"/>
                <a:ea typeface="方正仿宋_GBK"/>
                <a:cs typeface="Times New Roman"/>
              </a:rPr>
              <a:t>”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35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67496" y="1686352"/>
            <a:ext cx="1618654" cy="88290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572374" y="1868398"/>
            <a:ext cx="34575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长方形或三角形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08752" y="273504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不能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5"/>
            <a:ext cx="6416337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想一想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35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096249" y="2165283"/>
            <a:ext cx="3179764" cy="288551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4" y="1828800"/>
            <a:ext cx="724416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)(    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号和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    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号可以拼成一个正方形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,(   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号和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   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号也可以拼成一个正方形。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)(  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号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,(   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号和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    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号可以拼成一个长方形。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86659" y="20215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78944" y="202157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84443" y="28592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39559" y="28592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⑥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08306" y="45171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42822" y="451712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⑤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72909" y="45171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⑥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61999" y="866775"/>
            <a:ext cx="10639425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想一想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用哪根小棒能摆出一个平行四边形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在正确答案后面的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□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里画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600" dirty="0"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26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32148" y="2759710"/>
            <a:ext cx="10527704" cy="2443946"/>
          </a:xfrm>
          <a:prstGeom prst="rect">
            <a:avLst/>
          </a:prstGeom>
        </p:spPr>
      </p:pic>
      <p:sp>
        <p:nvSpPr>
          <p:cNvPr id="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0606029" y="440465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933450"/>
            <a:ext cx="106775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在点子图中画出一个长方形、一个正方形和一个平行四边形</a:t>
            </a:r>
            <a:r>
              <a:rPr lang="zh-CN" altLang="zh-CN" sz="3600" dirty="0" smtClean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68789" y="1764446"/>
            <a:ext cx="1415772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灵活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26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2630" y="2907982"/>
            <a:ext cx="10246740" cy="2235518"/>
          </a:xfrm>
          <a:prstGeom prst="rect">
            <a:avLst/>
          </a:prstGeom>
        </p:spPr>
      </p:pic>
      <p:pic>
        <p:nvPicPr>
          <p:cNvPr id="9" name="image358.jpe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2630" y="2907982"/>
            <a:ext cx="10246740" cy="22355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202</Words>
  <Application>Microsoft Office PowerPoint</Application>
  <PresentationFormat>自定义</PresentationFormat>
  <Paragraphs>36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方正楷体_GBK</vt:lpstr>
      <vt:lpstr>汉仪雅酷黑 95W</vt:lpstr>
      <vt:lpstr>Times New Roman</vt:lpstr>
      <vt:lpstr>Calibri</vt:lpstr>
      <vt:lpstr>方正大标宋_GBK</vt:lpstr>
      <vt:lpstr>楷体</vt:lpstr>
      <vt:lpstr>方正大标宋简体</vt:lpstr>
      <vt:lpstr>方正黑体_GBK</vt:lpstr>
      <vt:lpstr>微软雅黑</vt:lpstr>
      <vt:lpstr>NEU-BZ</vt:lpstr>
      <vt:lpstr>方正仿宋_GBK</vt:lpstr>
      <vt:lpstr>方正小标宋_GBK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2026-03-25T08:29:07Z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