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27" r:id="rId8"/>
  </p:sldIdLst>
  <p:sldSz cx="12192000" cy="6858000"/>
  <p:notesSz cx="6858000" cy="9144000"/>
  <p:embeddedFontLst>
    <p:embeddedFont>
      <p:font typeface="方正仿宋_GBK" panose="03000509000000000000" pitchFamily="65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大标宋简体" panose="02010600030101010101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方正小标宋_GBK" panose="03000509000000000000" pitchFamily="65" charset="-122"/>
      <p:regular r:id="rId14"/>
    </p:embeddedFont>
    <p:embeddedFont>
      <p:font typeface="方正大标宋_GBK" panose="03000509000000000000" pitchFamily="65" charset="-122"/>
      <p:regular r:id="rId15"/>
    </p:embeddedFont>
    <p:embeddedFont>
      <p:font typeface="方正黑体_GBK" panose="03000509000000000000" pitchFamily="65" charset="-122"/>
      <p:regular r:id="rId16"/>
    </p:embeddedFont>
    <p:embeddedFont>
      <p:font typeface="方正魏碑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楷体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发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现身体上的尺子 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35759"/>
            <a:ext cx="10294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一、下面是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名学生的部分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身体尺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统计表。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190292"/>
              </p:ext>
            </p:extLst>
          </p:nvPr>
        </p:nvGraphicFramePr>
        <p:xfrm>
          <a:off x="940280" y="1639023"/>
          <a:ext cx="10437961" cy="2234244"/>
        </p:xfrm>
        <a:graphic>
          <a:graphicData uri="http://schemas.openxmlformats.org/drawingml/2006/table">
            <a:tbl>
              <a:tblPr firstRow="1" firstCol="1" bandRow="1"/>
              <a:tblGrid>
                <a:gridCol w="3959227"/>
                <a:gridCol w="1079789"/>
                <a:gridCol w="1079789"/>
                <a:gridCol w="1079789"/>
                <a:gridCol w="1079789"/>
                <a:gridCol w="1079789"/>
                <a:gridCol w="1079789"/>
              </a:tblGrid>
              <a:tr h="7447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学生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欢欢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文文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云云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宁宁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亮亮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佳佳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47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身高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厘米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127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129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132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128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133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131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47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双臂平伸的长度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厘米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126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128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130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129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132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130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847215" y="3967016"/>
            <a:ext cx="1096234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观察上表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你认为每人双臂平伸的长度和身高有什么关系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4317" y="5010378"/>
            <a:ext cx="8192219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每人双臂平伸的长度和身高近似相等。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说法不唯一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21065"/>
            <a:ext cx="1032294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乐乐的身高是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136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乐乐双臂平伸的长度可能是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厘米。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7071" y="1846378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135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41079"/>
            <a:ext cx="10860656" cy="249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同样用双臂平伸的长度量同一间教室的宽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老师量得是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双臂平伸的长度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而淘气量得是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双臂平伸的长度。他们量得对吗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说说理由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7147" y="3536830"/>
            <a:ext cx="10783019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他们量得对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因为他们的测量标准不同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所以测量同一事物时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测得的数据也不同。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合理即可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5"/>
            <a:ext cx="10908066" cy="1923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二、没有精确的测量工具时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可以选择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</a:rPr>
              <a:t>“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身体上的尺子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来估测。下面物体的长度用哪个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</a:rPr>
              <a:t>“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尺子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测量比较合适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把序号填在括号里。</a:t>
            </a:r>
            <a:endParaRPr lang="zh-CN" altLang="en-US" sz="3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849" y="2866095"/>
            <a:ext cx="2850127" cy="23852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5992" y="3061805"/>
            <a:ext cx="2612252" cy="21895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61249" y="2752518"/>
            <a:ext cx="2270607" cy="26124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30245" y="2651616"/>
            <a:ext cx="2072820" cy="270533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43790" y="46086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62717" y="459135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sz="3600" dirty="0">
              <a:solidFill>
                <a:srgbClr val="E72582"/>
              </a:solidFill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37793" y="46903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sz="3600" dirty="0">
              <a:solidFill>
                <a:srgbClr val="E72582"/>
              </a:solidFill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7216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三、请看图填一填。</a:t>
            </a:r>
            <a:endParaRPr lang="zh-CN" altLang="en-US" sz="3600" dirty="0"/>
          </a:p>
        </p:txBody>
      </p:sp>
      <p:pic>
        <p:nvPicPr>
          <p:cNvPr id="8" name="image44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1702173"/>
            <a:ext cx="3384456" cy="25379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05531" y="1779925"/>
            <a:ext cx="763150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站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着的人的高度大约是头长的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倍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坐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着的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人的高度大约是头长的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倍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蹲着的人的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高度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大约是头长的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倍。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4896213" y="278266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33307" y="359381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25677" y="447743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436</Words>
  <Application>Microsoft Office PowerPoint</Application>
  <PresentationFormat>宽屏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方正仿宋_GBK</vt:lpstr>
      <vt:lpstr>方正隶变_GBK</vt:lpstr>
      <vt:lpstr>Arial</vt:lpstr>
      <vt:lpstr>方正大标宋简体</vt:lpstr>
      <vt:lpstr>Times New Roman</vt:lpstr>
      <vt:lpstr>微软雅黑</vt:lpstr>
      <vt:lpstr>方正小标宋_GBK</vt:lpstr>
      <vt:lpstr>Wingdings</vt:lpstr>
      <vt:lpstr>汉仪雅酷黑 95W</vt:lpstr>
      <vt:lpstr>方正大标宋_GBK</vt:lpstr>
      <vt:lpstr>宋体</vt:lpstr>
      <vt:lpstr>方正黑体_GBK</vt:lpstr>
      <vt:lpstr>方正魏碑_GBK</vt:lpstr>
      <vt:lpstr>Calibri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2026-03-25T07:08:56Z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