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楷体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黑体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统计与概率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9191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把下面的图形分成三类。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4263" y="1679650"/>
            <a:ext cx="8317548" cy="32288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190625" y="5172075"/>
            <a:ext cx="3133725" cy="1114425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686300" y="5172075"/>
            <a:ext cx="3133725" cy="1114425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181975" y="5172074"/>
            <a:ext cx="3133725" cy="1114425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34146" y="539222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/>
                <a:cs typeface="宋体"/>
              </a:rPr>
              <a:t>①⑦⑧⑨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8449" y="538269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/>
                <a:cs typeface="宋体"/>
              </a:rPr>
              <a:t>②⑤</a:t>
            </a:r>
            <a:r>
              <a:rPr lang="zh-CN" altLang="zh-CN" sz="3600" dirty="0" smtClean="0">
                <a:solidFill>
                  <a:srgbClr val="E72582"/>
                </a:solidFill>
                <a:ea typeface="宋体"/>
                <a:cs typeface="宋体"/>
              </a:rPr>
              <a:t>⑩</a:t>
            </a:r>
            <a:r>
              <a:rPr lang="zh-CN" altLang="en-US" sz="3600" dirty="0" smtClean="0">
                <a:solidFill>
                  <a:srgbClr val="E72582"/>
                </a:solidFill>
              </a:rPr>
              <a:t>⑪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53043" y="54164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宋体"/>
                <a:cs typeface="宋体"/>
              </a:rPr>
              <a:t>③④</a:t>
            </a:r>
            <a:r>
              <a:rPr lang="zh-CN" altLang="zh-CN" sz="3600" dirty="0" smtClean="0">
                <a:solidFill>
                  <a:srgbClr val="E72582"/>
                </a:solidFill>
                <a:ea typeface="宋体"/>
                <a:cs typeface="宋体"/>
              </a:rPr>
              <a:t>⑥</a:t>
            </a:r>
            <a:r>
              <a:rPr lang="zh-CN" altLang="en-US" sz="3600" dirty="0" smtClean="0">
                <a:solidFill>
                  <a:srgbClr val="E72582"/>
                </a:solidFill>
              </a:rPr>
              <a:t>⑫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5"/>
            <a:ext cx="592693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07328" y="1920557"/>
            <a:ext cx="10504587" cy="28645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774272" y="2971800"/>
            <a:ext cx="7855503" cy="12287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390775" y="2895609"/>
            <a:ext cx="467917" cy="13906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358008" y="2895609"/>
            <a:ext cx="5271767" cy="13049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5951537" y="2971800"/>
            <a:ext cx="3678238" cy="12287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390775" y="2794930"/>
            <a:ext cx="4485481" cy="14913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6096000" y="2794930"/>
            <a:ext cx="2555322" cy="14055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390775" y="2846660"/>
            <a:ext cx="7244083" cy="14395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6096000" y="2971800"/>
            <a:ext cx="4958715" cy="12287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5"/>
            <a:ext cx="77247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把下面的图形进行分类。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3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620" y="1784425"/>
            <a:ext cx="9576755" cy="11524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6" y="2936855"/>
            <a:ext cx="8324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先按颜色分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再按形状分。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2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90205" y="4079260"/>
            <a:ext cx="9436963" cy="17119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24003" y="412063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①④⑤⑦</a:t>
            </a:r>
          </a:p>
        </p:txBody>
      </p:sp>
      <p:sp>
        <p:nvSpPr>
          <p:cNvPr id="13" name="矩形 12"/>
          <p:cNvSpPr/>
          <p:nvPr/>
        </p:nvSpPr>
        <p:spPr>
          <a:xfrm>
            <a:off x="7529377" y="412578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②③⑥⑧</a:t>
            </a:r>
            <a:endParaRPr lang="zh-CN" altLang="en-US" sz="3600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7373" y="49352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kern="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①④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101330" y="49536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③⑥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808827" y="49536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kern="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⑤⑦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016229" y="49155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②⑧</a:t>
            </a:r>
            <a:endParaRPr lang="zh-CN" altLang="en-US" sz="3600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309" y="993850"/>
            <a:ext cx="9576755" cy="1152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1" y="2219325"/>
            <a:ext cx="650699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先按形状分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再按颜色分。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9938" y="3347115"/>
            <a:ext cx="9436963" cy="17119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20655" y="33909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①③④⑥</a:t>
            </a:r>
          </a:p>
        </p:txBody>
      </p:sp>
      <p:sp>
        <p:nvSpPr>
          <p:cNvPr id="10" name="矩形 9"/>
          <p:cNvSpPr/>
          <p:nvPr/>
        </p:nvSpPr>
        <p:spPr>
          <a:xfrm>
            <a:off x="7583180" y="338720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②⑤⑦⑧</a:t>
            </a:r>
          </a:p>
        </p:txBody>
      </p:sp>
      <p:sp>
        <p:nvSpPr>
          <p:cNvPr id="11" name="矩形 10"/>
          <p:cNvSpPr/>
          <p:nvPr/>
        </p:nvSpPr>
        <p:spPr>
          <a:xfrm>
            <a:off x="1849726" y="42030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①④</a:t>
            </a:r>
          </a:p>
        </p:txBody>
      </p:sp>
      <p:sp>
        <p:nvSpPr>
          <p:cNvPr id="12" name="矩形 11"/>
          <p:cNvSpPr/>
          <p:nvPr/>
        </p:nvSpPr>
        <p:spPr>
          <a:xfrm>
            <a:off x="4140457" y="42126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③⑥</a:t>
            </a:r>
          </a:p>
        </p:txBody>
      </p:sp>
      <p:sp>
        <p:nvSpPr>
          <p:cNvPr id="13" name="矩形 12"/>
          <p:cNvSpPr/>
          <p:nvPr/>
        </p:nvSpPr>
        <p:spPr>
          <a:xfrm>
            <a:off x="6829295" y="42030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⑤⑦</a:t>
            </a:r>
          </a:p>
        </p:txBody>
      </p:sp>
      <p:sp>
        <p:nvSpPr>
          <p:cNvPr id="14" name="矩形 13"/>
          <p:cNvSpPr/>
          <p:nvPr/>
        </p:nvSpPr>
        <p:spPr>
          <a:xfrm>
            <a:off x="9040505" y="42030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②⑧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156</Words>
  <Application>Microsoft Office PowerPoint</Application>
  <PresentationFormat>自定义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方正楷体_GBK</vt:lpstr>
      <vt:lpstr>汉仪雅酷黑 95W</vt:lpstr>
      <vt:lpstr>Times New Roman</vt:lpstr>
      <vt:lpstr>Calibri</vt:lpstr>
      <vt:lpstr>方正大标宋_GBK</vt:lpstr>
      <vt:lpstr>方正大标宋简体</vt:lpstr>
      <vt:lpstr>方正黑体_GBK</vt:lpstr>
      <vt:lpstr>微软雅黑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2026-03-25T08:45:06Z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