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502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方正黑体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仿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楷体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小标宋_GBK" pitchFamily="65" charset="-122"/>
      <p:regular r:id="rId19"/>
    </p:embeddedFont>
    <p:embeddedFont>
      <p:font typeface="方正隶变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tif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5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png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算得对吗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69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51569"/>
            <a:ext cx="10921365" cy="1374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笑笑计算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514-356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计算结果和验算不一致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请你帮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她找找哪里错了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圈出来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并计算出正确的结果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Times New Roman"/>
                <a:ea typeface="方正楷体_GBK"/>
                <a:cs typeface="Times New Roman"/>
              </a:rPr>
              <a:t>再填一填。</a:t>
            </a:r>
            <a:endParaRPr lang="zh-CN" altLang="zh-CN" sz="3600" spc="-15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3977" y="2317432"/>
            <a:ext cx="1928595" cy="17497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90825" y="3048000"/>
            <a:ext cx="35556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latin typeface="Times New Roman"/>
                <a:ea typeface="方正楷体_GBK"/>
              </a:rPr>
              <a:t>:</a:t>
            </a:r>
            <a:endParaRPr lang="zh-CN" altLang="en-US" sz="3600" dirty="0"/>
          </a:p>
        </p:txBody>
      </p:sp>
      <p:pic>
        <p:nvPicPr>
          <p:cNvPr id="9" name="image2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052252" y="2392947"/>
            <a:ext cx="2161775" cy="17211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83977" y="4200525"/>
            <a:ext cx="6088298" cy="2143125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age290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5749" y="4371497"/>
            <a:ext cx="2273019" cy="187196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943224" y="4984314"/>
            <a:ext cx="35556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3" name="image291.jpe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4707" y="4450789"/>
            <a:ext cx="2344615" cy="1654736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1581150" y="2346007"/>
            <a:ext cx="342900" cy="1616393"/>
          </a:xfrm>
          <a:prstGeom prst="roundRect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56866" y="1095375"/>
            <a:ext cx="8691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减少计算错误的好方法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可以减少错误。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不要忘记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不要抄错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0127" y="212862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验算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6077" y="29169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进位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9064" y="29169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退位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63084" y="37360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4"/>
            <a:ext cx="48577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计算并验算。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309-118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368" y="186917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191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292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4849" y="2615420"/>
            <a:ext cx="2132881" cy="175655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26148" y="2847366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1" name="image29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488629" y="2561938"/>
            <a:ext cx="2147941" cy="17689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384936" y="1034648"/>
            <a:ext cx="65493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256+448=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66667" y="1034648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704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54288" y="2390058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294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7147" y="2137595"/>
            <a:ext cx="2182705" cy="1797588"/>
          </a:xfrm>
          <a:prstGeom prst="rect">
            <a:avLst/>
          </a:prstGeom>
        </p:spPr>
      </p:pic>
      <p:pic>
        <p:nvPicPr>
          <p:cNvPr id="13" name="image295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5607" y="2204270"/>
            <a:ext cx="2020786" cy="16642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265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127</Words>
  <Application>Microsoft Office PowerPoint</Application>
  <PresentationFormat>自定义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方正大标宋_GBK</vt:lpstr>
      <vt:lpstr>方正黑体_GBK</vt:lpstr>
      <vt:lpstr>Times New Roman</vt:lpstr>
      <vt:lpstr>Calibri</vt:lpstr>
      <vt:lpstr>汉仪雅酷黑 95W</vt:lpstr>
      <vt:lpstr>方正仿宋_GBK</vt:lpstr>
      <vt:lpstr>微软雅黑</vt:lpstr>
      <vt:lpstr>方正楷体_GBK</vt:lpstr>
      <vt:lpstr>方正大标宋简体</vt:lpstr>
      <vt:lpstr>方正小标宋_GBK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2026-03-25T02:50:34Z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