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490" r:id="rId4"/>
    <p:sldId id="491" r:id="rId5"/>
    <p:sldId id="495" r:id="rId6"/>
    <p:sldId id="496" r:id="rId7"/>
    <p:sldId id="427" r:id="rId8"/>
  </p:sldIdLst>
  <p:sldSz cx="12192000" cy="6858000"/>
  <p:notesSz cx="6858000" cy="9144000"/>
  <p:embeddedFontLst>
    <p:embeddedFont>
      <p:font typeface="方正仿宋_GBK" panose="03000509000000000000" pitchFamily="65" charset="-122"/>
      <p:regular r:id="rId9"/>
    </p:embeddedFont>
    <p:embeddedFont>
      <p:font typeface="方正大标宋_GBK" panose="03000509000000000000" pitchFamily="65" charset="-122"/>
      <p:regular r:id="rId10"/>
    </p:embeddedFont>
    <p:embeddedFont>
      <p:font typeface="微软雅黑" panose="020B0503020204020204" pitchFamily="34" charset="-122"/>
      <p:regular r:id="rId11"/>
      <p:bold r:id="rId12"/>
    </p:embeddedFont>
    <p:embeddedFont>
      <p:font typeface="方正黑体_GBK" panose="03000509000000000000" pitchFamily="65" charset="-122"/>
      <p:regular r:id="rId13"/>
    </p:embeddedFont>
    <p:embeddedFont>
      <p:font typeface="方正隶变_GBK" panose="03000509000000000000" pitchFamily="65" charset="-122"/>
      <p:regular r:id="rId14"/>
    </p:embeddedFont>
    <p:embeddedFont>
      <p:font typeface="方正楷体_GBK" panose="03000509000000000000" pitchFamily="65" charset="-122"/>
      <p:regular r:id="rId15"/>
    </p:embeddedFont>
    <p:embeddedFont>
      <p:font typeface="方正大标宋简体" panose="02010600030101010101" charset="-122"/>
      <p:regular r:id="rId16"/>
    </p:embeddedFont>
    <p:embeddedFont>
      <p:font typeface="方正小标宋_GBK" panose="03000509000000000000" pitchFamily="65" charset="-122"/>
      <p:regular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80" autoAdjust="0"/>
    <p:restoredTop sz="94660"/>
  </p:normalViewPr>
  <p:slideViewPr>
    <p:cSldViewPr snapToGrid="0">
      <p:cViewPr varScale="1">
        <p:scale>
          <a:sx n="89" d="100"/>
          <a:sy n="89" d="100"/>
        </p:scale>
        <p:origin x="802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10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2.TIF"/><Relationship Id="rId4" Type="http://schemas.openxmlformats.org/officeDocument/2006/relationships/image" Target="../media/image11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3242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8631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12" name="副标题 146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图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形与几何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2859" y="861094"/>
            <a:ext cx="1083905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一、下图中有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种图形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将长方形涂上绿色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正方形涂上黄色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平行四边形涂上红色。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16651" y="1035828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9" name="image49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08271" y="2790154"/>
            <a:ext cx="7853647" cy="2044950"/>
          </a:xfrm>
          <a:prstGeom prst="rect">
            <a:avLst/>
          </a:prstGeom>
        </p:spPr>
      </p:pic>
      <p:pic>
        <p:nvPicPr>
          <p:cNvPr id="10" name="image47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339260" y="2576081"/>
            <a:ext cx="8675796" cy="225902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1103" y="861094"/>
            <a:ext cx="6892914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二、选一选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47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66900" y="1888825"/>
            <a:ext cx="10599686" cy="119943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45389" y="3281464"/>
            <a:ext cx="1060186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长方形是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正方形有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),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平行四边形有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38592" y="342037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77836" y="349726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①⑥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21321" y="4389459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②③⑦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98376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三、请帮小动物选出正确的物品。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715" y="1574914"/>
            <a:ext cx="10844200" cy="102116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/>
          <a:srcRect t="10125"/>
          <a:stretch/>
        </p:blipFill>
        <p:spPr>
          <a:xfrm>
            <a:off x="743604" y="2806864"/>
            <a:ext cx="8719458" cy="14590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5160" y="4568778"/>
            <a:ext cx="8455374" cy="171144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633483" y="344784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678607" y="346078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607605" y="548672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6618222" y="546084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8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443202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722380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四、想一想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zh-CN" sz="34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右面的图案是由</a:t>
            </a:r>
            <a:r>
              <a:rPr lang="en-US" altLang="zh-CN" sz="34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种图形拼成的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其中</a:t>
            </a:r>
            <a:r>
              <a:rPr lang="en-US" altLang="zh-CN" sz="34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                   )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是三角形</a:t>
            </a:r>
            <a:r>
              <a:rPr lang="en-US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是</a:t>
            </a:r>
            <a:r>
              <a:rPr lang="en-US" altLang="zh-CN" sz="34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               )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形</a:t>
            </a:r>
            <a:r>
              <a:rPr lang="zh-CN" altLang="zh-CN" sz="34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473.jpeg"/>
          <p:cNvPicPr/>
          <p:nvPr/>
        </p:nvPicPr>
        <p:blipFill rotWithShape="1">
          <a:blip r:embed="rId4"/>
          <a:srcRect l="9483"/>
          <a:stretch/>
        </p:blipFill>
        <p:spPr>
          <a:xfrm>
            <a:off x="7898298" y="946407"/>
            <a:ext cx="3915844" cy="237476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505810" y="182601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16255" y="2536141"/>
            <a:ext cx="247375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①②④⑥⑦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17497" y="334638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平行四边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05460" y="4286087"/>
            <a:ext cx="1079739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在右面的图案中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和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拼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成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形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和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还能拼成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形或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形。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26813" y="445911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正方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17497" y="527101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三角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326430" y="527101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平行四边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638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388189" y="861094"/>
            <a:ext cx="111884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五、在方格纸中画一个长方形和一个平行四边形。</a:t>
            </a:r>
            <a:endParaRPr lang="zh-CN" altLang="zh-CN" sz="3600" dirty="0">
              <a:solidFill>
                <a:srgbClr val="000000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49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75191" y="1966370"/>
            <a:ext cx="9602386" cy="2303705"/>
          </a:xfrm>
          <a:prstGeom prst="rect">
            <a:avLst/>
          </a:prstGeom>
        </p:spPr>
      </p:pic>
      <p:pic>
        <p:nvPicPr>
          <p:cNvPr id="9" name="image47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75191" y="1966369"/>
            <a:ext cx="9925998" cy="238134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443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242</Words>
  <Application>Microsoft Office PowerPoint</Application>
  <PresentationFormat>宽屏</PresentationFormat>
  <Paragraphs>41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Arial</vt:lpstr>
      <vt:lpstr>Times New Roman</vt:lpstr>
      <vt:lpstr>方正仿宋_GBK</vt:lpstr>
      <vt:lpstr>方正大标宋_GBK</vt:lpstr>
      <vt:lpstr>微软雅黑</vt:lpstr>
      <vt:lpstr>方正黑体_GBK</vt:lpstr>
      <vt:lpstr>方正隶变_GBK</vt:lpstr>
      <vt:lpstr>方正楷体_GBK</vt:lpstr>
      <vt:lpstr>方正大标宋简体</vt:lpstr>
      <vt:lpstr>Wingdings</vt:lpstr>
      <vt:lpstr>宋体</vt:lpstr>
      <vt:lpstr>方正小标宋_GBK</vt:lpstr>
      <vt:lpstr>Calibri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246</cp:revision>
  <dcterms:created xsi:type="dcterms:W3CDTF">2019-06-19T02:08:00Z</dcterms:created>
  <dcterms:modified xsi:type="dcterms:W3CDTF">2026-03-25T09:04:48Z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