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9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大标宋_GBK" pitchFamily="65" charset="-122"/>
      <p:regular r:id="rId13"/>
    </p:embeddedFont>
    <p:embeddedFont>
      <p:font typeface="方正大标宋简体" charset="-122"/>
      <p:regular r:id="rId14"/>
    </p:embeddedFont>
    <p:embeddedFont>
      <p:font typeface="方正黑体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MS Gothic" pitchFamily="49" charset="-128"/>
      <p:regular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方正仿宋_GBK" pitchFamily="65" charset="-122"/>
      <p:regular r:id="rId23"/>
    </p:embeddedFont>
    <p:embeddedFont>
      <p:font typeface="方正小标宋_GBK" pitchFamily="65" charset="-122"/>
      <p:regular r:id="rId24"/>
    </p:embeddedFont>
    <p:embeddedFont>
      <p:font typeface="方正隶变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综合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与实践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5"/>
            <a:ext cx="6418091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选一选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画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7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04663" y="1946909"/>
            <a:ext cx="10582674" cy="3282316"/>
          </a:xfrm>
          <a:prstGeom prst="rect">
            <a:avLst/>
          </a:prstGeom>
        </p:spPr>
      </p:pic>
      <p:sp>
        <p:nvSpPr>
          <p:cNvPr id="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252980" y="381395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0382810" y="267762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0099" y="861094"/>
            <a:ext cx="1071181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=(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秒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  95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秒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=(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秒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时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=(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分　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60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=(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时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秒针从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“5”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第一次走到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“9”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经过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秒。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20084" y="18501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64601" y="185012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73209" y="18501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58234" y="26978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72350" y="269784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35009" y="355578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5"/>
            <a:ext cx="107346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他们读得对吗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对的画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latin typeface="Times New Roman"/>
                <a:ea typeface="NEU-BZ"/>
                <a:cs typeface="Times New Roman"/>
              </a:rPr>
              <a:t>√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错的画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MS Gothic"/>
                <a:cs typeface="MS Gothic"/>
              </a:rPr>
              <a:t>✕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并改正。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784425"/>
            <a:ext cx="5208560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(1)</a:t>
            </a:r>
            <a:endParaRPr lang="zh-CN" altLang="en-US" sz="3600" dirty="0"/>
          </a:p>
        </p:txBody>
      </p:sp>
      <p:pic>
        <p:nvPicPr>
          <p:cNvPr id="8" name="image27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08843" y="1955482"/>
            <a:ext cx="3504604" cy="243618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673877" y="1758434"/>
            <a:ext cx="723275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(2)</a:t>
            </a:r>
            <a:endParaRPr lang="zh-CN" altLang="en-US" sz="3600" dirty="0"/>
          </a:p>
        </p:txBody>
      </p:sp>
      <p:pic>
        <p:nvPicPr>
          <p:cNvPr id="10" name="image27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553958" y="1955482"/>
            <a:ext cx="3462381" cy="2436183"/>
          </a:xfrm>
          <a:prstGeom prst="rect">
            <a:avLst/>
          </a:prstGeom>
        </p:spPr>
      </p:pic>
      <p:sp>
        <p:nvSpPr>
          <p:cNvPr id="11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327350" y="350915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8149834" y="3661830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90077" y="3690404"/>
            <a:ext cx="171245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11</a:t>
            </a:r>
            <a:r>
              <a:rPr lang="zh-CN" altLang="en-US" sz="30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时</a:t>
            </a:r>
            <a:r>
              <a:rPr lang="en-US" altLang="zh-CN" sz="30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45</a:t>
            </a:r>
            <a:r>
              <a:rPr lang="zh-CN" altLang="en-US" sz="30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</a:t>
            </a:r>
            <a:endParaRPr lang="zh-CN" altLang="en-US" sz="30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4"/>
            <a:ext cx="108832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如图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亮亮的身高大约是脚长的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7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倍。他的身高大约是多少厘米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7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08687" y="1893956"/>
            <a:ext cx="5121246" cy="248443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28724" y="3501231"/>
            <a:ext cx="66770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7×9=63(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他的身高大约是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63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厘米。</a:t>
            </a:r>
            <a:endParaRPr lang="zh-CN" altLang="zh-CN" sz="3600" b="1" dirty="0">
              <a:solidFill>
                <a:srgbClr val="E72582"/>
              </a:solidFill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154</Words>
  <Application>Microsoft Office PowerPoint</Application>
  <PresentationFormat>自定义</PresentationFormat>
  <Paragraphs>39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方正楷体_GBK</vt:lpstr>
      <vt:lpstr>汉仪雅酷黑 95W</vt:lpstr>
      <vt:lpstr>Times New Roman</vt:lpstr>
      <vt:lpstr>Calibri</vt:lpstr>
      <vt:lpstr>方正大标宋_GBK</vt:lpstr>
      <vt:lpstr>楷体</vt:lpstr>
      <vt:lpstr>方正大标宋简体</vt:lpstr>
      <vt:lpstr>方正黑体_GBK</vt:lpstr>
      <vt:lpstr>微软雅黑</vt:lpstr>
      <vt:lpstr>MS Gothic</vt:lpstr>
      <vt:lpstr>NEU-BZ</vt:lpstr>
      <vt:lpstr>方正仿宋_GBK</vt:lpstr>
      <vt:lpstr>方正小标宋_GBK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2026-03-25T08:54:32Z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