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95" r:id="rId3"/>
    <p:sldId id="496" r:id="rId4"/>
    <p:sldId id="497" r:id="rId5"/>
    <p:sldId id="427" r:id="rId6"/>
  </p:sldIdLst>
  <p:sldSz cx="12192000" cy="6858000"/>
  <p:notesSz cx="6858000" cy="9144000"/>
  <p:embeddedFontLst>
    <p:embeddedFont>
      <p:font typeface="方正黑体_GBK" pitchFamily="65" charset="-122"/>
      <p:regular r:id="rId7"/>
    </p:embeddedFont>
    <p:embeddedFont>
      <p:font typeface="方正仿宋_GBK" pitchFamily="65" charset="-122"/>
      <p:regular r:id="rId8"/>
    </p:embeddedFont>
    <p:embeddedFont>
      <p:font typeface="方正楷体_GBK" pitchFamily="65" charset="-122"/>
      <p:regular r:id="rId9"/>
    </p:embeddedFont>
    <p:embeddedFont>
      <p:font typeface="Calibri" pitchFamily="34" charset="0"/>
      <p:regular r:id="rId10"/>
      <p:bold r:id="rId11"/>
      <p:italic r:id="rId12"/>
      <p:boldItalic r:id="rId13"/>
    </p:embeddedFont>
    <p:embeddedFont>
      <p:font typeface="方正大标宋_GBK" pitchFamily="65" charset="-122"/>
      <p:regular r:id="rId14"/>
    </p:embeddedFont>
    <p:embeddedFont>
      <p:font typeface="方正大标宋简体" charset="-122"/>
      <p:regular r:id="rId15"/>
    </p:embeddedFont>
    <p:embeddedFont>
      <p:font typeface="微软雅黑" pitchFamily="34" charset="-122"/>
      <p:regular r:id="rId16"/>
      <p:bold r:id="rId17"/>
    </p:embeddedFont>
    <p:embeddedFont>
      <p:font typeface="方正小标宋_GBK" pitchFamily="65" charset="-122"/>
      <p:regular r:id="rId18"/>
    </p:embeddedFont>
    <p:embeddedFont>
      <p:font typeface="方正隶变_GBK" pitchFamily="65" charset="-122"/>
      <p:regular r:id="rId19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539" autoAdjust="0"/>
    <p:restoredTop sz="94660"/>
  </p:normalViewPr>
  <p:slideViewPr>
    <p:cSldViewPr snapToGrid="0">
      <p:cViewPr>
        <p:scale>
          <a:sx n="100" d="100"/>
          <a:sy n="100" d="100"/>
        </p:scale>
        <p:origin x="-1134" y="-420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2.fntdata"/><Relationship Id="rId13" Type="http://schemas.openxmlformats.org/officeDocument/2006/relationships/font" Target="fonts/font7.fntdata"/><Relationship Id="rId18" Type="http://schemas.openxmlformats.org/officeDocument/2006/relationships/font" Target="fonts/font12.fntdata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font" Target="fonts/font1.fntdata"/><Relationship Id="rId12" Type="http://schemas.openxmlformats.org/officeDocument/2006/relationships/font" Target="fonts/font6.fntdata"/><Relationship Id="rId17" Type="http://schemas.openxmlformats.org/officeDocument/2006/relationships/font" Target="fonts/font11.fntdata"/><Relationship Id="rId2" Type="http://schemas.openxmlformats.org/officeDocument/2006/relationships/slide" Target="slides/slide1.xml"/><Relationship Id="rId16" Type="http://schemas.openxmlformats.org/officeDocument/2006/relationships/font" Target="fonts/font10.fntdata"/><Relationship Id="rId20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5.fntdata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font" Target="fonts/font9.fntdata"/><Relationship Id="rId23" Type="http://schemas.openxmlformats.org/officeDocument/2006/relationships/theme" Target="theme/theme1.xml"/><Relationship Id="rId10" Type="http://schemas.openxmlformats.org/officeDocument/2006/relationships/font" Target="fonts/font4.fntdata"/><Relationship Id="rId19" Type="http://schemas.openxmlformats.org/officeDocument/2006/relationships/font" Target="fonts/font13.fntdata"/><Relationship Id="rId4" Type="http://schemas.openxmlformats.org/officeDocument/2006/relationships/slide" Target="slides/slide3.xml"/><Relationship Id="rId9" Type="http://schemas.openxmlformats.org/officeDocument/2006/relationships/font" Target="fonts/font3.fntdata"/><Relationship Id="rId14" Type="http://schemas.openxmlformats.org/officeDocument/2006/relationships/font" Target="fonts/font8.fntdata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2026-3-25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2026-3-25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2026-3-25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5" Type="http://schemas.openxmlformats.org/officeDocument/2006/relationships/image" Target="../media/image5.TIF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6" Type="http://schemas.openxmlformats.org/officeDocument/2006/relationships/image" Target="../media/image8.TIF"/><Relationship Id="rId5" Type="http://schemas.openxmlformats.org/officeDocument/2006/relationships/image" Target="../media/image7.TIF"/><Relationship Id="rId4" Type="http://schemas.openxmlformats.org/officeDocument/2006/relationships/image" Target="../media/image6.T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9.xml"/><Relationship Id="rId1" Type="http://schemas.openxmlformats.org/officeDocument/2006/relationships/tags" Target="../tags/tag68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zh-CN" altLang="zh-CN" sz="6000" dirty="0">
                <a:latin typeface="方正大标宋_GBK" pitchFamily="65" charset="-122"/>
                <a:ea typeface="方正大标宋_GBK" pitchFamily="65" charset="-122"/>
              </a:rPr>
              <a:t>综合实践</a:t>
            </a:r>
            <a:r>
              <a:rPr lang="en-US" altLang="zh-CN" sz="6000" dirty="0">
                <a:latin typeface="方正大标宋_GBK" pitchFamily="65" charset="-122"/>
                <a:ea typeface="方正大标宋_GBK" pitchFamily="65" charset="-122"/>
              </a:rPr>
              <a:t>(2)</a:t>
            </a:r>
            <a:endParaRPr lang="zh-CN" altLang="zh-CN" sz="6000" dirty="0">
              <a:latin typeface="方正大标宋_GBK" pitchFamily="65" charset="-122"/>
              <a:ea typeface="方正大标宋_GBK" pitchFamily="65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5" y="4144101"/>
            <a:ext cx="3290349" cy="391763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64627"/>
            <a:ext cx="31680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二年级数学下册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494B553E-FAC2-5E19-0945-FF066CCF4BD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762001" y="861095"/>
            <a:ext cx="6349662" cy="8345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1.</a:t>
            </a: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做一做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填一填。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pic>
        <p:nvPicPr>
          <p:cNvPr id="8" name="image249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1069340" y="1695618"/>
            <a:ext cx="9522460" cy="2250819"/>
          </a:xfrm>
          <a:prstGeom prst="rect">
            <a:avLst/>
          </a:prstGeom>
        </p:spPr>
      </p:pic>
      <p:pic>
        <p:nvPicPr>
          <p:cNvPr id="9" name="image250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956865" y="4098607"/>
            <a:ext cx="9836785" cy="22271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8603434" y="3012043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rgbClr val="E72582"/>
                </a:solidFill>
                <a:latin typeface="Times New Roman"/>
                <a:ea typeface="方正楷体_GBK"/>
              </a:rPr>
              <a:t>3</a:t>
            </a:r>
            <a:endParaRPr lang="zh-CN" altLang="en-US" sz="3600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555184" y="5498068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rgbClr val="E72582"/>
                </a:solidFill>
                <a:latin typeface="Times New Roman"/>
                <a:ea typeface="方正楷体_GBK"/>
              </a:rPr>
              <a:t>80</a:t>
            </a:r>
            <a:endParaRPr lang="zh-CN" altLang="en-US" sz="3600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42341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95325" y="861094"/>
            <a:ext cx="10816590" cy="55215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2.</a:t>
            </a: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填一填。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(1)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测量树的粗细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最适合用身体上的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             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　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),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因为它适合测量圆形或较短的物体。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(2)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测量走廊的长度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最适合用身体上的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         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　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),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因为它适合测量较长的距离。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(3)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用身体尺子测量时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步长要尽量走得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            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　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),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这样测量结果才更准确。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463945" y="1802497"/>
            <a:ext cx="15696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一拃长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8925609" y="3298684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步长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8925609" y="4869547"/>
            <a:ext cx="15696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一样长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00075" y="861094"/>
            <a:ext cx="1091184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3.</a:t>
            </a: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估测下面物体的边长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用身体上的什么</a:t>
            </a:r>
            <a:r>
              <a:rPr lang="en-US" altLang="zh-CN" sz="3600" dirty="0">
                <a:latin typeface="Times New Roman"/>
                <a:ea typeface="方正黑体_GBK"/>
                <a:cs typeface="Times New Roman"/>
              </a:rPr>
              <a:t>“</a:t>
            </a: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尺子</a:t>
            </a:r>
            <a:r>
              <a:rPr lang="en-US" altLang="zh-CN" sz="3600" dirty="0">
                <a:latin typeface="Times New Roman"/>
                <a:ea typeface="方正黑体_GBK"/>
                <a:cs typeface="Times New Roman"/>
              </a:rPr>
              <a:t>”</a:t>
            </a: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比较合适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?(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填序号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)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pic>
        <p:nvPicPr>
          <p:cNvPr id="8" name="image343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1819871" y="2013585"/>
            <a:ext cx="8112443" cy="1675218"/>
          </a:xfrm>
          <a:prstGeom prst="rect">
            <a:avLst/>
          </a:prstGeom>
        </p:spPr>
      </p:pic>
      <p:pic>
        <p:nvPicPr>
          <p:cNvPr id="9" name="image344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2068573" y="3870324"/>
            <a:ext cx="1270953" cy="1658189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15126" y="5597009"/>
            <a:ext cx="337784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裤子长</a:t>
            </a:r>
            <a:r>
              <a:rPr lang="en-US" altLang="zh-CN" sz="3600" dirty="0">
                <a:latin typeface="Times New Roman"/>
                <a:ea typeface="方正楷体_GBK"/>
              </a:rPr>
              <a:t>(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     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　</a:t>
            </a:r>
            <a:r>
              <a:rPr lang="en-US" altLang="zh-CN" sz="3600" dirty="0">
                <a:latin typeface="Times New Roman"/>
                <a:ea typeface="方正楷体_GBK"/>
              </a:rPr>
              <a:t>)</a:t>
            </a:r>
            <a:endParaRPr lang="zh-CN" altLang="en-US" sz="3600" dirty="0"/>
          </a:p>
        </p:txBody>
      </p:sp>
      <p:sp>
        <p:nvSpPr>
          <p:cNvPr id="10" name="矩形 9"/>
          <p:cNvSpPr/>
          <p:nvPr/>
        </p:nvSpPr>
        <p:spPr>
          <a:xfrm>
            <a:off x="3058209" y="5623391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dirty="0">
                <a:solidFill>
                  <a:srgbClr val="E72582"/>
                </a:solidFill>
                <a:ea typeface="宋体"/>
                <a:cs typeface="宋体"/>
              </a:rPr>
              <a:t>①</a:t>
            </a:r>
            <a:endParaRPr lang="zh-CN" altLang="en-US" dirty="0">
              <a:solidFill>
                <a:srgbClr val="E72582"/>
              </a:solidFill>
            </a:endParaRPr>
          </a:p>
        </p:txBody>
      </p:sp>
      <p:pic>
        <p:nvPicPr>
          <p:cNvPr id="11" name="image345.jpeg"/>
          <p:cNvPicPr/>
          <p:nvPr/>
        </p:nvPicPr>
        <p:blipFill>
          <a:blip r:embed="rId6"/>
          <a:stretch>
            <a:fillRect/>
          </a:stretch>
        </p:blipFill>
        <p:spPr>
          <a:xfrm>
            <a:off x="6531571" y="3826292"/>
            <a:ext cx="3400743" cy="1605791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6548675" y="5426626"/>
            <a:ext cx="3377848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黑板长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     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　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)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8592234" y="5597009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dirty="0">
                <a:solidFill>
                  <a:srgbClr val="E72582"/>
                </a:solidFill>
                <a:latin typeface="Calibri"/>
                <a:ea typeface="宋体"/>
                <a:cs typeface="宋体"/>
              </a:rPr>
              <a:t>③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 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二年级数学下册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</TotalTime>
  <Words>116</Words>
  <Application>Microsoft Office PowerPoint</Application>
  <PresentationFormat>自定义</PresentationFormat>
  <Paragraphs>30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20" baseType="lpstr">
      <vt:lpstr>Arial</vt:lpstr>
      <vt:lpstr>宋体</vt:lpstr>
      <vt:lpstr>方正黑体_GBK</vt:lpstr>
      <vt:lpstr>方正仿宋_GBK</vt:lpstr>
      <vt:lpstr>汉仪雅酷黑 95W</vt:lpstr>
      <vt:lpstr>Times New Roman</vt:lpstr>
      <vt:lpstr>方正楷体_GBK</vt:lpstr>
      <vt:lpstr>Calibri</vt:lpstr>
      <vt:lpstr>方正大标宋_GBK</vt:lpstr>
      <vt:lpstr>方正大标宋简体</vt:lpstr>
      <vt:lpstr>微软雅黑</vt:lpstr>
      <vt:lpstr>方正小标宋_GBK</vt:lpstr>
      <vt:lpstr>Wingdings</vt:lpstr>
      <vt:lpstr>方正隶变_GBK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239</cp:revision>
  <dcterms:created xsi:type="dcterms:W3CDTF">2019-06-19T02:08:00Z</dcterms:created>
  <dcterms:modified xsi:type="dcterms:W3CDTF">2026-03-25T08:05:22Z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