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27" r:id="rId8"/>
  </p:sldIdLst>
  <p:sldSz cx="12192000" cy="6858000"/>
  <p:notesSz cx="6858000" cy="9144000"/>
  <p:embeddedFontLst>
    <p:embeddedFont>
      <p:font typeface="楷体" panose="02010609060101010101" pitchFamily="49" charset="-122"/>
      <p:regular r:id="rId9"/>
    </p:embeddedFont>
    <p:embeddedFont>
      <p:font typeface="方正楷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MS Mincho" panose="02020609040205080304" pitchFamily="49" charset="-128"/>
      <p:regular r:id="rId14"/>
    </p:embeddedFont>
    <p:embeddedFont>
      <p:font typeface="方正大标宋简体" panose="02010600030101010101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小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隶变_GBK" panose="03000509000000000000" pitchFamily="65" charset="-122"/>
      <p:regular r:id="rId26"/>
    </p:embeddedFont>
    <p:embeddedFont>
      <p:font typeface="MS Gothic" panose="020B0609070205080204" pitchFamily="49" charset="-128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合与实践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2609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一、我是小法官。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钟面上又细又长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并且走得最快的针是秒针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秒针在钟面上走一圈是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也就是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分针从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时针走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大格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秒针正好走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圈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5.8:15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217830" y="16821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631234" y="26139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318026" y="49871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6401999" y="356475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868490" y="437159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41078"/>
            <a:ext cx="111108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二、在括号里填上合适的数。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　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90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4218" y="268314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89838" y="3537154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1381" y="35371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89579" y="268313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9996" y="26831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50997" y="352421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50997" y="186595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05336" y="18659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06145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三、在合适的时间后面画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089505"/>
            <a:ext cx="3203898" cy="2028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8" y="2089505"/>
            <a:ext cx="3289583" cy="2028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9861" y="2187565"/>
            <a:ext cx="3625859" cy="193040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664978" y="32532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96000" y="26232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630235" y="33024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1119449" cy="123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四、没有可以精确测量的工具时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选择哪种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身体上的尺子</a:t>
            </a:r>
            <a:r>
              <a:rPr lang="en-US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来估测下面物体的长度比较合适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把序号填在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里。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74206" y="2084246"/>
            <a:ext cx="5922263" cy="16602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866" y="4027954"/>
            <a:ext cx="2743438" cy="1821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8311" y="4005092"/>
            <a:ext cx="2270957" cy="18670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3573" y="4027954"/>
            <a:ext cx="2415749" cy="18975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82010" y="3742223"/>
            <a:ext cx="2248095" cy="208806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83250" y="52029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70016" y="52258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72988" y="52964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62495" y="52258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0263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五、参观科技馆。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68415"/>
            <a:ext cx="11030275" cy="2716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503" y="3870366"/>
            <a:ext cx="1829531" cy="6146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7133" y="3883306"/>
            <a:ext cx="2171888" cy="6553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4549" y="3867757"/>
            <a:ext cx="2179509" cy="61727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055238" y="24631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7049" y="24617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245</Words>
  <Application>Microsoft Office PowerPoint</Application>
  <PresentationFormat>宽屏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Wingdings</vt:lpstr>
      <vt:lpstr>楷体</vt:lpstr>
      <vt:lpstr>Times New Roman</vt:lpstr>
      <vt:lpstr>方正楷体_GBK</vt:lpstr>
      <vt:lpstr>微软雅黑</vt:lpstr>
      <vt:lpstr>方正黑体_GBK</vt:lpstr>
      <vt:lpstr>MS Mincho</vt:lpstr>
      <vt:lpstr>方正大标宋简体</vt:lpstr>
      <vt:lpstr>方正大标宋_GBK</vt:lpstr>
      <vt:lpstr>汉仪雅酷黑 95W</vt:lpstr>
      <vt:lpstr>Calibri</vt:lpstr>
      <vt:lpstr>方正小标宋_GBK</vt:lpstr>
      <vt:lpstr>NEU-BZ</vt:lpstr>
      <vt:lpstr>方正隶变_GBK</vt:lpstr>
      <vt:lpstr>宋体</vt:lpstr>
      <vt:lpstr>Arial</vt:lpstr>
      <vt:lpstr>MS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2026-03-25T23:52:25Z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