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黑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有多远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8372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计算并验算。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518-119</a:t>
            </a:r>
            <a:r>
              <a:rPr lang="en-US" altLang="zh-CN" sz="3600" dirty="0" smtClean="0">
                <a:latin typeface="Times New Roman"/>
                <a:ea typeface="方正楷体_GBK"/>
              </a:rPr>
              <a:t>= 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04668" y="18501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306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0666" y="2568402"/>
            <a:ext cx="2186384" cy="18006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67050" y="2790825"/>
            <a:ext cx="3384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验算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0" name="image307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4672" y="2615420"/>
            <a:ext cx="2225406" cy="18327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42975"/>
            <a:ext cx="588068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375+457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562" y="921048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832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08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865" y="2044700"/>
            <a:ext cx="2150376" cy="1517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93480" y="2044700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验算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0" name="image309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5334" y="2044700"/>
            <a:ext cx="2062215" cy="16983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61094"/>
            <a:ext cx="107689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报告厅在教学楼东面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452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操场在教学楼西面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380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米。报告厅到操场多远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1730" y="4477151"/>
            <a:ext cx="81871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380+452=832(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报告厅到操场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832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16353" y="2847974"/>
            <a:ext cx="8284845" cy="1629177"/>
          </a:xfrm>
          <a:prstGeom prst="rect">
            <a:avLst/>
          </a:prstGeom>
        </p:spPr>
      </p:pic>
      <p:pic>
        <p:nvPicPr>
          <p:cNvPr id="9" name="image310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6353" y="2820600"/>
            <a:ext cx="8284845" cy="16565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57250"/>
            <a:ext cx="1074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奇思家、电影院、商场在同一条街上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奇思家到电影院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220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商场到奇思家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247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请你根据下图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在相应位置标出三个地点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并计算电影院到商场的距离。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7789" y="2611576"/>
            <a:ext cx="10092136" cy="38494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54167" y="262520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247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6042" y="262520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9930" y="361066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商场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34075" y="361065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奇思家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334500" y="3610660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电影院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058892" y="412063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52804" y="48431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8296" y="579188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奇思家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945580" y="583376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电影院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631905" y="58204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商场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181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方正楷体_GBK</vt:lpstr>
      <vt:lpstr>汉仪雅酷黑 95W</vt:lpstr>
      <vt:lpstr>Times New Roman</vt:lpstr>
      <vt:lpstr>Calibri</vt:lpstr>
      <vt:lpstr>方正小标宋_GBK</vt:lpstr>
      <vt:lpstr>方正大标宋_GBK</vt:lpstr>
      <vt:lpstr>方正隶变_GBK</vt:lpstr>
      <vt:lpstr>微软雅黑</vt:lpstr>
      <vt:lpstr>方正大标宋简体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2026-03-25T06:14:51Z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