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502" r:id="rId8"/>
    <p:sldId id="494" r:id="rId9"/>
    <p:sldId id="497" r:id="rId10"/>
    <p:sldId id="427" r:id="rId11"/>
  </p:sldIdLst>
  <p:sldSz cx="12192000" cy="6858000"/>
  <p:notesSz cx="6858000" cy="9144000"/>
  <p:embeddedFontLst>
    <p:embeddedFont>
      <p:font typeface="方正隶变_GBK" panose="03000509000000000000" pitchFamily="65" charset="-122"/>
      <p:regular r:id="rId12"/>
    </p:embeddedFont>
    <p:embeddedFont>
      <p:font typeface="方正黑体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楷体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大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3.TIF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5.TIF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美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丽滇池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92434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7" y="1522352"/>
            <a:ext cx="6521674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一、画一画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36" y="2627993"/>
            <a:ext cx="5008820" cy="22890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6760" y="2513840"/>
            <a:ext cx="5233775" cy="2273820"/>
          </a:xfrm>
          <a:prstGeom prst="rect">
            <a:avLst/>
          </a:prstGeom>
        </p:spPr>
      </p:pic>
      <p:pic>
        <p:nvPicPr>
          <p:cNvPr id="10" name="image352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260774" y="3820264"/>
            <a:ext cx="4401250" cy="12221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257829" y="279779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249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353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6885230" y="3846143"/>
            <a:ext cx="4505305" cy="118524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076058" y="268659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287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245" y="946407"/>
            <a:ext cx="106191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二、用竖式计算。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842-125=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645-367=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430-73=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2559" y="1907087"/>
            <a:ext cx="1015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8736" y="190708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278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83423" y="195021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357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pic>
        <p:nvPicPr>
          <p:cNvPr id="10" name="image3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01874" y="2973938"/>
            <a:ext cx="2459195" cy="2025069"/>
          </a:xfrm>
          <a:prstGeom prst="rect">
            <a:avLst/>
          </a:prstGeom>
        </p:spPr>
      </p:pic>
      <p:pic>
        <p:nvPicPr>
          <p:cNvPr id="11" name="image35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918980" y="3056452"/>
            <a:ext cx="2212332" cy="1821785"/>
          </a:xfrm>
          <a:prstGeom prst="rect">
            <a:avLst/>
          </a:prstGeom>
        </p:spPr>
      </p:pic>
      <p:pic>
        <p:nvPicPr>
          <p:cNvPr id="12" name="image35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628445" y="2973938"/>
            <a:ext cx="2309956" cy="19021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283" y="902634"/>
            <a:ext cx="24929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三、改错。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914" y="1905044"/>
            <a:ext cx="8564761" cy="3374322"/>
          </a:xfrm>
          <a:prstGeom prst="rect">
            <a:avLst/>
          </a:prstGeom>
        </p:spPr>
      </p:pic>
      <p:pic>
        <p:nvPicPr>
          <p:cNvPr id="8" name="image5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587042" y="2340461"/>
            <a:ext cx="3003247" cy="24730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46407"/>
            <a:ext cx="9050893" cy="3728159"/>
          </a:xfrm>
          <a:prstGeom prst="rect">
            <a:avLst/>
          </a:prstGeom>
        </p:spPr>
      </p:pic>
      <p:pic>
        <p:nvPicPr>
          <p:cNvPr id="8" name="image56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07500" y="1558637"/>
            <a:ext cx="2894627" cy="23836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四、解决问题。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上午卖了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297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本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下午卖了多少本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80200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545-297=248(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下午卖了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248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50291" y="2802003"/>
            <a:ext cx="5508328" cy="23602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一本故事书共有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254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页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淘气已看了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页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还剩多少页没看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1177" y="282299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254-98=156(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页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156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页没看。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35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753" y="1517741"/>
            <a:ext cx="3531736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199" y="2631055"/>
            <a:ext cx="4566561" cy="3325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8687" y="2538112"/>
            <a:ext cx="5735089" cy="35110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941983" y="288004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64560" y="41422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086631" y="414223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31876" y="28724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896658" y="41485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608757" y="40991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5127589" cy="374526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81310" y="132056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163393" y="258780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135636" y="129458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237</Words>
  <Application>Microsoft Office PowerPoint</Application>
  <PresentationFormat>宽屏</PresentationFormat>
  <Paragraphs>51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方正隶变_GBK</vt:lpstr>
      <vt:lpstr>方正黑体_GBK</vt:lpstr>
      <vt:lpstr>方正大标宋简体</vt:lpstr>
      <vt:lpstr>Calibri</vt:lpstr>
      <vt:lpstr>方正楷体_GBK</vt:lpstr>
      <vt:lpstr>方正小标宋_GBK</vt:lpstr>
      <vt:lpstr>Arial</vt:lpstr>
      <vt:lpstr>方正仿宋_GBK</vt:lpstr>
      <vt:lpstr>Times New Roman</vt:lpstr>
      <vt:lpstr>微软雅黑</vt:lpstr>
      <vt:lpstr>方正大标宋_GBK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250</cp:revision>
  <dcterms:created xsi:type="dcterms:W3CDTF">2019-06-19T02:08:00Z</dcterms:created>
  <dcterms:modified xsi:type="dcterms:W3CDTF">2026-03-25T01:03:32Z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