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94" r:id="rId8"/>
    <p:sldId id="427" r:id="rId9"/>
  </p:sldIdLst>
  <p:sldSz cx="12192000" cy="6858000"/>
  <p:notesSz cx="6858000" cy="9144000"/>
  <p:embeddedFontLst>
    <p:embeddedFont>
      <p:font typeface="方正隶变_GBK" panose="03000509000000000000" pitchFamily="65" charset="-12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小标宋_GBK" panose="03000509000000000000" pitchFamily="65" charset="-122"/>
      <p:regular r:id="rId15"/>
    </p:embeddedFont>
    <p:embeddedFont>
      <p:font typeface="方正楷体_GBK" panose="03000509000000000000" pitchFamily="65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大标宋_GBK" panose="03000509000000000000" pitchFamily="65" charset="-122"/>
      <p:regular r:id="rId20"/>
    </p:embeddedFont>
    <p:embeddedFont>
      <p:font typeface="方正大标宋简体" panose="02010600030101010101" charset="-122"/>
      <p:regular r:id="rId21"/>
    </p:embeddedFont>
    <p:embeddedFont>
      <p:font typeface="方正仿宋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>
        <p:scale>
          <a:sx n="100" d="100"/>
          <a:sy n="100" d="100"/>
        </p:scale>
        <p:origin x="350" y="-17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8.png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1.TIF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保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护野生鸟类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75182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576831"/>
            <a:ext cx="42178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一、画一画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image38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47309" y="2315470"/>
            <a:ext cx="9942077" cy="3904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93789" y="2577761"/>
            <a:ext cx="9115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548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05314" y="5197315"/>
            <a:ext cx="23636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5      4     8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/>
          <a:srcRect t="1301"/>
          <a:stretch/>
        </p:blipFill>
        <p:spPr>
          <a:xfrm>
            <a:off x="4139131" y="3454400"/>
            <a:ext cx="2394064" cy="26314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8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6407"/>
            <a:ext cx="9025531" cy="372166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912689" y="1198541"/>
            <a:ext cx="9115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638" y="2332445"/>
            <a:ext cx="4640702" cy="214475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808974" y="3688555"/>
            <a:ext cx="23636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2     1     3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6"/>
            <a:ext cx="10916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二、用竖式计算。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162+34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392-110=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53+106=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78918" y="1829698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196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83178" y="186601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282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89318" y="184315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159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pic>
        <p:nvPicPr>
          <p:cNvPr id="10" name="image33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40167" y="2635438"/>
            <a:ext cx="2370221" cy="1951802"/>
          </a:xfrm>
          <a:prstGeom prst="rect">
            <a:avLst/>
          </a:prstGeom>
        </p:spPr>
      </p:pic>
      <p:pic>
        <p:nvPicPr>
          <p:cNvPr id="11" name="image33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852202" y="2695874"/>
            <a:ext cx="2223436" cy="1830929"/>
          </a:xfrm>
          <a:prstGeom prst="rect">
            <a:avLst/>
          </a:prstGeom>
        </p:spPr>
      </p:pic>
      <p:pic>
        <p:nvPicPr>
          <p:cNvPr id="12" name="image33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320087" y="2635438"/>
            <a:ext cx="2193476" cy="18062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3880" y="861094"/>
            <a:ext cx="85801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三、植树造林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美化家园。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两个班今年共植树多少棵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956865" y="2811808"/>
            <a:ext cx="6096000" cy="166289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103+136=239(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棵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b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</a:b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两个班今年共植树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239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棵。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0868" y="1859279"/>
            <a:ext cx="4923104" cy="25718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61094"/>
            <a:ext cx="1057656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(2)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班今年比去年多植多少棵树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7280" y="3863341"/>
            <a:ext cx="81305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136-110=26(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棵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(2)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班今年比去年多植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26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棵树。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3208" y="2031878"/>
            <a:ext cx="4923104" cy="25718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1063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76831"/>
            <a:ext cx="5224507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想一想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填数字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60" y="2690032"/>
            <a:ext cx="6550660" cy="19801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54116" y="2470132"/>
            <a:ext cx="3600624" cy="220000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001067" y="286480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001067" y="347426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001067" y="408372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991218" y="260866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0189829" y="260866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586294" y="340614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221</Words>
  <Application>Microsoft Office PowerPoint</Application>
  <PresentationFormat>宽屏</PresentationFormat>
  <Paragraphs>44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方正隶变_GBK</vt:lpstr>
      <vt:lpstr>Calibri</vt:lpstr>
      <vt:lpstr>方正小标宋_GBK</vt:lpstr>
      <vt:lpstr>Arial</vt:lpstr>
      <vt:lpstr>方正楷体_GBK</vt:lpstr>
      <vt:lpstr>方正黑体_GBK</vt:lpstr>
      <vt:lpstr>Times New Roman</vt:lpstr>
      <vt:lpstr>微软雅黑</vt:lpstr>
      <vt:lpstr>汉仪雅酷黑 95W</vt:lpstr>
      <vt:lpstr>方正大标宋_GBK</vt:lpstr>
      <vt:lpstr>方正大标宋简体</vt:lpstr>
      <vt:lpstr>方正仿宋_GBK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2026-03-25T00:16:49Z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