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简体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黑体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方正楷体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小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美丽滇池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4"/>
            <a:ext cx="84772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(1)568-89</a:t>
            </a:r>
            <a:r>
              <a:rPr lang="en-US" altLang="zh-CN" sz="3600" dirty="0" smtClean="0"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942793" y="1681107"/>
            <a:ext cx="877163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479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8" name="image2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53723" y="2907030"/>
            <a:ext cx="4455301" cy="1360170"/>
          </a:xfrm>
          <a:prstGeom prst="rect">
            <a:avLst/>
          </a:prstGeom>
        </p:spPr>
      </p:pic>
      <p:pic>
        <p:nvPicPr>
          <p:cNvPr id="9" name="image266.jpe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3722" y="2907030"/>
            <a:ext cx="4455301" cy="121952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046747" y="1466824"/>
            <a:ext cx="438325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 smtClean="0">
                <a:latin typeface="Times New Roman"/>
                <a:ea typeface="方正楷体_GBK"/>
              </a:rPr>
              <a:t>2)734-258=</a:t>
            </a: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Times New Roman"/>
                <a:ea typeface="方正楷体_GBK"/>
              </a:rPr>
              <a:t>734-200=</a:t>
            </a: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Times New Roman"/>
                <a:ea typeface="方正楷体_GBK"/>
              </a:rPr>
              <a:t>         -50=</a:t>
            </a: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Times New Roman"/>
                <a:ea typeface="方正楷体_GBK"/>
              </a:rPr>
              <a:t>         -         =</a:t>
            </a:r>
            <a:endParaRPr lang="zh-CN" altLang="en-US" sz="3600" dirty="0"/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82631"/>
          <a:stretch/>
        </p:blipFill>
        <p:spPr>
          <a:xfrm>
            <a:off x="9553671" y="1709682"/>
            <a:ext cx="887462" cy="86633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573063" y="1452915"/>
            <a:ext cx="877163" cy="1031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476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82631"/>
          <a:stretch/>
        </p:blipFill>
        <p:spPr>
          <a:xfrm>
            <a:off x="8963121" y="2843596"/>
            <a:ext cx="887462" cy="8663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8972214" y="2576277"/>
            <a:ext cx="877163" cy="1031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534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82631"/>
          <a:stretch/>
        </p:blipFill>
        <p:spPr>
          <a:xfrm>
            <a:off x="7191471" y="3940196"/>
            <a:ext cx="887462" cy="86633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7191039" y="405972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534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82631"/>
          <a:stretch/>
        </p:blipFill>
        <p:spPr>
          <a:xfrm>
            <a:off x="9090890" y="3930670"/>
            <a:ext cx="887462" cy="86633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9114999" y="3700406"/>
            <a:ext cx="877163" cy="1031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484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82631"/>
          <a:stretch/>
        </p:blipFill>
        <p:spPr>
          <a:xfrm>
            <a:off x="7200996" y="5065029"/>
            <a:ext cx="887462" cy="866335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7210521" y="517503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484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82631"/>
          <a:stretch/>
        </p:blipFill>
        <p:spPr>
          <a:xfrm>
            <a:off x="8385163" y="5065027"/>
            <a:ext cx="887462" cy="86633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82631"/>
          <a:stretch/>
        </p:blipFill>
        <p:spPr>
          <a:xfrm>
            <a:off x="9658446" y="5065026"/>
            <a:ext cx="887462" cy="86633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8627767" y="519408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687021" y="4812303"/>
            <a:ext cx="877163" cy="1030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476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8" grpId="0"/>
      <p:bldP spid="21" grpId="0"/>
      <p:bldP spid="25" grpId="0"/>
      <p:bldP spid="28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用竖式计算。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216-54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         945-578=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		   536-51=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42718" y="1878697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3218" y="185012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367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81768" y="1663998"/>
            <a:ext cx="87716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485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" name="image267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8217" y="2615420"/>
            <a:ext cx="2086618" cy="1718455"/>
          </a:xfrm>
          <a:prstGeom prst="rect">
            <a:avLst/>
          </a:prstGeom>
        </p:spPr>
      </p:pic>
      <p:pic>
        <p:nvPicPr>
          <p:cNvPr id="11" name="image268.jpe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7852" y="2615420"/>
            <a:ext cx="2086618" cy="1718455"/>
          </a:xfrm>
          <a:prstGeom prst="rect">
            <a:avLst/>
          </a:prstGeom>
        </p:spPr>
      </p:pic>
      <p:pic>
        <p:nvPicPr>
          <p:cNvPr id="12" name="image269.jpe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33731" y="2615420"/>
            <a:ext cx="2086618" cy="17184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超市原有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223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箱牛奶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卖出了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178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箱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还剩多少箱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1100" y="1905725"/>
            <a:ext cx="41529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223-178=45(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箱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还剩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45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箱。</a:t>
            </a:r>
            <a:endParaRPr lang="zh-CN" altLang="zh-CN" sz="3600" b="1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89670"/>
            <a:ext cx="107975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请你根据图中情况算一算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还有多少人没进公园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781675" y="1914206"/>
            <a:ext cx="5767069" cy="24058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0755" y="2504316"/>
            <a:ext cx="56249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216-58=158(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还有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158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人没进公园。</a:t>
            </a:r>
            <a:endParaRPr lang="zh-CN" altLang="zh-CN" sz="3600" b="1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二年级数学下册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157</Words>
  <Application>Microsoft Office PowerPoint</Application>
  <PresentationFormat>自定义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方正隶变_GBK</vt:lpstr>
      <vt:lpstr>方正大标宋简体</vt:lpstr>
      <vt:lpstr>Times New Roman</vt:lpstr>
      <vt:lpstr>Calibri</vt:lpstr>
      <vt:lpstr>微软雅黑</vt:lpstr>
      <vt:lpstr>汉仪雅酷黑 95W</vt:lpstr>
      <vt:lpstr>方正黑体_GBK</vt:lpstr>
      <vt:lpstr>方正仿宋_GBK</vt:lpstr>
      <vt:lpstr>方正楷体_GBK</vt:lpstr>
      <vt:lpstr>Wingdings</vt:lpstr>
      <vt:lpstr>方正大标宋_GBK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242</cp:revision>
  <dcterms:created xsi:type="dcterms:W3CDTF">2019-06-19T02:08:00Z</dcterms:created>
  <dcterms:modified xsi:type="dcterms:W3CDTF">2026-03-25T09:15:55Z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