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99" r:id="rId7"/>
    <p:sldId id="500" r:id="rId8"/>
    <p:sldId id="427" r:id="rId9"/>
  </p:sldIdLst>
  <p:sldSz cx="12192000" cy="6858000"/>
  <p:notesSz cx="6858000" cy="9144000"/>
  <p:embeddedFontLst>
    <p:embeddedFont>
      <p:font typeface="方正小标宋_GBK" pitchFamily="65" charset="-122"/>
      <p:regular r:id="rId10"/>
    </p:embeddedFont>
    <p:embeddedFont>
      <p:font typeface="方正隶变_GBK" pitchFamily="65" charset="-122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方正楷体_GBK" pitchFamily="65" charset="-122"/>
      <p:regular r:id="rId16"/>
    </p:embeddedFont>
    <p:embeddedFont>
      <p:font typeface="方正大标宋_GBK" pitchFamily="65" charset="-122"/>
      <p:regular r:id="rId17"/>
    </p:embeddedFont>
    <p:embeddedFont>
      <p:font typeface="方正黑体_GBK" pitchFamily="65" charset="-122"/>
      <p:regular r:id="rId18"/>
    </p:embeddedFont>
    <p:embeddedFont>
      <p:font typeface="微软雅黑" pitchFamily="34" charset="-122"/>
      <p:regular r:id="rId19"/>
      <p:bold r:id="rId20"/>
    </p:embeddedFont>
    <p:embeddedFont>
      <p:font typeface="方正仿宋_GBK" pitchFamily="65" charset="-122"/>
      <p:regular r:id="rId21"/>
    </p:embeddedFont>
    <p:embeddedFont>
      <p:font typeface="方正大标宋简体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commentAuthors" Target="commentAuthor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microsoft.com/office/2007/relationships/hdphoto" Target="../media/hdphoto2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7.tif"/><Relationship Id="rId5" Type="http://schemas.microsoft.com/office/2007/relationships/hdphoto" Target="../media/hdphoto3.wdp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3.png"/><Relationship Id="rId7" Type="http://schemas.openxmlformats.org/officeDocument/2006/relationships/image" Target="../media/image10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microsoft.com/office/2007/relationships/hdphoto" Target="../media/hdphoto4.wdp"/><Relationship Id="rId5" Type="http://schemas.openxmlformats.org/officeDocument/2006/relationships/image" Target="../media/image9.png"/><Relationship Id="rId4" Type="http://schemas.openxmlformats.org/officeDocument/2006/relationships/image" Target="../media/image8.tif"/><Relationship Id="rId9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2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12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整理与复习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(1)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861094"/>
            <a:ext cx="1090231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口算。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500+200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=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		860-400=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		300+60=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630-230=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		750-50=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		460+100=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320+130=		290-140=			550+450=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18943" y="1821547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700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33668" y="1877570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460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24593" y="1669058"/>
            <a:ext cx="877163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360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80411" y="2707372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08687" y="2707372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700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953193" y="2502197"/>
            <a:ext cx="877163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560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18943" y="3526522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450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180861" y="3507471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150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915093" y="3306673"/>
            <a:ext cx="1107996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1000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4"/>
            <a:ext cx="852487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计算并验算。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方正楷体_GBK"/>
              </a:rPr>
              <a:t>247+385</a:t>
            </a:r>
            <a:r>
              <a:rPr lang="en-US" altLang="zh-CN" sz="3600" dirty="0" smtClean="0">
                <a:latin typeface="Times New Roman"/>
                <a:ea typeface="方正楷体_GBK"/>
              </a:rPr>
              <a:t>=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2666568" y="1709682"/>
            <a:ext cx="877163" cy="8231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632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8" name="image313.jpeg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4051" y="2633012"/>
            <a:ext cx="2302004" cy="162466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35674" y="2709386"/>
            <a:ext cx="12650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验算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</a:rPr>
              <a:t>: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pic>
        <p:nvPicPr>
          <p:cNvPr id="10" name="image314.jpeg"/>
          <p:cNvPicPr/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71910" y="2560247"/>
            <a:ext cx="2199874" cy="181172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956865" y="990601"/>
            <a:ext cx="5854235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500-124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=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76118" y="990601"/>
            <a:ext cx="877163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376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315.jpeg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15430" y="1917382"/>
            <a:ext cx="2032084" cy="1673543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330948" y="2082284"/>
            <a:ext cx="12362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验算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: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11" name="image316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4654523" y="1973649"/>
            <a:ext cx="2156577" cy="152202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861095"/>
            <a:ext cx="7108835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先找出错在哪里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再改正过来。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31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11435" y="1955480"/>
            <a:ext cx="2100660" cy="168089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07124" y="1977509"/>
            <a:ext cx="12362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改正</a:t>
            </a:r>
            <a:r>
              <a:rPr lang="en-US" altLang="zh-CN" sz="3600" dirty="0">
                <a:latin typeface="Times New Roman"/>
                <a:ea typeface="方正楷体_GBK"/>
              </a:rPr>
              <a:t>:</a:t>
            </a:r>
            <a:endParaRPr lang="zh-CN" altLang="en-US" sz="3600" dirty="0"/>
          </a:p>
        </p:txBody>
      </p:sp>
      <p:pic>
        <p:nvPicPr>
          <p:cNvPr id="9" name="image318.jpeg"/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86968" y="1977506"/>
            <a:ext cx="2151109" cy="1518167"/>
          </a:xfrm>
          <a:prstGeom prst="rect">
            <a:avLst/>
          </a:prstGeom>
        </p:spPr>
      </p:pic>
      <p:pic>
        <p:nvPicPr>
          <p:cNvPr id="10" name="image319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916273" y="4110354"/>
            <a:ext cx="2195822" cy="175704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185273" y="4110354"/>
            <a:ext cx="12362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改正</a:t>
            </a:r>
            <a:r>
              <a:rPr lang="en-US" altLang="zh-CN" sz="3600" dirty="0">
                <a:latin typeface="Times New Roman"/>
                <a:ea typeface="方正楷体_GBK"/>
              </a:rPr>
              <a:t>:</a:t>
            </a:r>
            <a:endParaRPr lang="zh-CN" altLang="en-US" sz="3600" dirty="0"/>
          </a:p>
        </p:txBody>
      </p:sp>
      <p:pic>
        <p:nvPicPr>
          <p:cNvPr id="13" name="image320.jpeg"/>
          <p:cNvPicPr/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84077" y="4028755"/>
            <a:ext cx="2093770" cy="172434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699" y="861094"/>
            <a:ext cx="1086421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4.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跳绳比赛</a:t>
            </a:r>
            <a:r>
              <a:rPr lang="zh-CN" altLang="zh-CN" sz="3600" dirty="0" smtClean="0">
                <a:latin typeface="Times New Roman"/>
                <a:ea typeface="方正黑体_GBK"/>
                <a:cs typeface="Times New Roman"/>
              </a:rPr>
              <a:t>。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(1)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笑笑比奇思少跳了多少下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32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848601" y="1743710"/>
            <a:ext cx="3338512" cy="270025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266825" y="2689638"/>
            <a:ext cx="65151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207-162=45(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下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: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笑笑比奇思少跳了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45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下。</a:t>
            </a:r>
            <a:endParaRPr lang="zh-CN" altLang="zh-CN" sz="3600" b="1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14375" y="861094"/>
            <a:ext cx="10797540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(2)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请你再提出一个数学问题并解答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57299" y="1805831"/>
            <a:ext cx="787717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淘气比笑笑多跳多少下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?(</a:t>
            </a:r>
            <a:r>
              <a:rPr lang="zh-CN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灵活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189-162=27(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下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: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淘气比笑笑多跳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27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下。</a:t>
            </a:r>
            <a:endParaRPr lang="zh-CN" altLang="zh-CN" sz="3600" b="1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32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886701" y="1905635"/>
            <a:ext cx="3338512" cy="27002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169</Words>
  <Application>Microsoft Office PowerPoint</Application>
  <PresentationFormat>自定义</PresentationFormat>
  <Paragraphs>53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Arial</vt:lpstr>
      <vt:lpstr>宋体</vt:lpstr>
      <vt:lpstr>汉仪雅酷黑 95W</vt:lpstr>
      <vt:lpstr>方正小标宋_GBK</vt:lpstr>
      <vt:lpstr>Times New Roman</vt:lpstr>
      <vt:lpstr>方正隶变_GBK</vt:lpstr>
      <vt:lpstr>Calibri</vt:lpstr>
      <vt:lpstr>方正楷体_GBK</vt:lpstr>
      <vt:lpstr>方正大标宋_GBK</vt:lpstr>
      <vt:lpstr>方正黑体_GBK</vt:lpstr>
      <vt:lpstr>微软雅黑</vt:lpstr>
      <vt:lpstr>方正仿宋_GBK</vt:lpstr>
      <vt:lpstr>方正大标宋简体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239</cp:revision>
  <dcterms:created xsi:type="dcterms:W3CDTF">2019-06-19T02:08:00Z</dcterms:created>
  <dcterms:modified xsi:type="dcterms:W3CDTF">2026-03-25T06:28:59Z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