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4" r:id="rId7"/>
    <p:sldId id="427" r:id="rId8"/>
  </p:sldIdLst>
  <p:sldSz cx="12192000" cy="6858000"/>
  <p:notesSz cx="6858000" cy="9144000"/>
  <p:embeddedFontLst>
    <p:embeddedFont>
      <p:font typeface="方正隶变_GBK" panose="03000509000000000000" pitchFamily="65" charset="-122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方正大标宋简体" panose="02010600030101010101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楷体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大标宋_GBK" panose="03000509000000000000" pitchFamily="65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美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丽滇池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3826" y="1371272"/>
            <a:ext cx="104897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一、用竖式计算。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403-86=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600-172=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812-514=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9864" y="234182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234182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428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79906" y="236686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298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pic>
        <p:nvPicPr>
          <p:cNvPr id="11" name="image36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65612" y="3234898"/>
            <a:ext cx="2221415" cy="1829265"/>
          </a:xfrm>
          <a:prstGeom prst="rect">
            <a:avLst/>
          </a:prstGeom>
        </p:spPr>
      </p:pic>
      <p:pic>
        <p:nvPicPr>
          <p:cNvPr id="12" name="image36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663260" y="3162031"/>
            <a:ext cx="2309903" cy="1902132"/>
          </a:xfrm>
          <a:prstGeom prst="rect">
            <a:avLst/>
          </a:prstGeom>
        </p:spPr>
      </p:pic>
      <p:pic>
        <p:nvPicPr>
          <p:cNvPr id="13" name="image363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441037" y="3162031"/>
            <a:ext cx="2116032" cy="17424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970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下图可以用算式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A.177+148=325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B.325-177=148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C.200-177=23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03557" y="105584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364.jpeg"/>
          <p:cNvPicPr/>
          <p:nvPr/>
        </p:nvPicPr>
        <p:blipFill rotWithShape="1">
          <a:blip r:embed="rId4"/>
          <a:srcRect r="34192"/>
          <a:stretch/>
        </p:blipFill>
        <p:spPr>
          <a:xfrm>
            <a:off x="4484303" y="2423857"/>
            <a:ext cx="5855451" cy="14306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863854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还剩多少人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624" y="255183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206-98=108(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108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885838" y="1111266"/>
            <a:ext cx="6049317" cy="26958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四、要知道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小时后超市里还有多少千克水果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还需要知道什么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给说得对的画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0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7403" y="2609864"/>
            <a:ext cx="10699506" cy="201489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272906" y="38481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1" y="1696154"/>
            <a:ext cx="6426666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2530678"/>
            <a:ext cx="11317151" cy="301272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30504" y="273942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416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324042" y="357394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50529" y="414487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499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198951" y="413624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414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50528" y="473819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414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160122" y="475584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419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699728" y="357394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404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072199" y="414487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404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841021" y="41534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327637" y="417754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419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199</Words>
  <Application>Microsoft Office PowerPoint</Application>
  <PresentationFormat>宽屏</PresentationFormat>
  <Paragraphs>45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方正隶变_GBK</vt:lpstr>
      <vt:lpstr>方正黑体_GBK</vt:lpstr>
      <vt:lpstr>方正大标宋简体</vt:lpstr>
      <vt:lpstr>Calibri</vt:lpstr>
      <vt:lpstr>方正楷体_GBK</vt:lpstr>
      <vt:lpstr>方正小标宋_GBK</vt:lpstr>
      <vt:lpstr>Arial</vt:lpstr>
      <vt:lpstr>方正仿宋_GBK</vt:lpstr>
      <vt:lpstr>Times New Roman</vt:lpstr>
      <vt:lpstr>微软雅黑</vt:lpstr>
      <vt:lpstr>方正大标宋_GBK</vt:lpstr>
      <vt:lpstr>楷体</vt:lpstr>
      <vt:lpstr>NEU-BZ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2026-03-25T01:18:30Z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