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27" r:id="rId9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统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计与概率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7016571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一、圈出一个不同类的东西。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744" y="2016161"/>
            <a:ext cx="9876376" cy="277392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622027" y="2091539"/>
            <a:ext cx="1185543" cy="1125994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60624" y="3512022"/>
            <a:ext cx="1185543" cy="1125994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016571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二、把下面的图形分成三类。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78.jpeg"/>
          <p:cNvPicPr/>
          <p:nvPr/>
        </p:nvPicPr>
        <p:blipFill rotWithShape="1">
          <a:blip r:embed="rId4"/>
          <a:srcRect r="8669"/>
          <a:stretch/>
        </p:blipFill>
        <p:spPr>
          <a:xfrm>
            <a:off x="583098" y="1898815"/>
            <a:ext cx="10570857" cy="15431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9032" y="3862913"/>
            <a:ext cx="2031325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①⑤⑦⑧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7425" y="3872716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②④⑥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1236" y="3880796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③⑨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1507" y="3996439"/>
            <a:ext cx="2303181" cy="7134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9196" y="4005065"/>
            <a:ext cx="2303181" cy="7134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9822" y="4005065"/>
            <a:ext cx="2303181" cy="7134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三、分一分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按形状分。</a:t>
            </a:r>
            <a:endParaRPr lang="zh-CN" altLang="en-US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512199"/>
              </p:ext>
            </p:extLst>
          </p:nvPr>
        </p:nvGraphicFramePr>
        <p:xfrm>
          <a:off x="793632" y="3260785"/>
          <a:ext cx="9644332" cy="2027206"/>
        </p:xfrm>
        <a:graphic>
          <a:graphicData uri="http://schemas.openxmlformats.org/drawingml/2006/table">
            <a:tbl>
              <a:tblPr firstRow="1" firstCol="1" bandRow="1"/>
              <a:tblGrid>
                <a:gridCol w="2411083"/>
                <a:gridCol w="2411083"/>
                <a:gridCol w="2411083"/>
                <a:gridCol w="2411083"/>
              </a:tblGrid>
              <a:tr h="10136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长方体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正方体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圆柱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5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球</a:t>
                      </a:r>
                      <a:endParaRPr lang="zh-CN" sz="35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6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5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)</a:t>
                      </a: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5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)</a:t>
                      </a: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5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)</a:t>
                      </a: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5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 )</a:t>
                      </a:r>
                      <a:r>
                        <a:rPr lang="zh-CN" sz="35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5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4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11188" y="870304"/>
            <a:ext cx="3572397" cy="20297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15328" y="4562767"/>
            <a:ext cx="40908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5020" y="4562767"/>
            <a:ext cx="40908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7668" y="4562767"/>
            <a:ext cx="40908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50316" y="4562767"/>
            <a:ext cx="40908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658055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按能不能滚动分。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246838"/>
              </p:ext>
            </p:extLst>
          </p:nvPr>
        </p:nvGraphicFramePr>
        <p:xfrm>
          <a:off x="914399" y="1759789"/>
          <a:ext cx="6296026" cy="2505506"/>
        </p:xfrm>
        <a:graphic>
          <a:graphicData uri="http://schemas.openxmlformats.org/drawingml/2006/table">
            <a:tbl>
              <a:tblPr firstRow="1" firstCol="1" bandRow="1"/>
              <a:tblGrid>
                <a:gridCol w="3148013"/>
                <a:gridCol w="3148013"/>
              </a:tblGrid>
              <a:tr h="12527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能滚动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不能滚动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27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              )</a:t>
                      </a: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023723" y="34290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89511" y="34289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4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97188" y="1722458"/>
            <a:ext cx="3572397" cy="2029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6298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四、分一分。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487411"/>
            <a:ext cx="8330953" cy="16017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6463" y="3143087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675761"/>
              </p:ext>
            </p:extLst>
          </p:nvPr>
        </p:nvGraphicFramePr>
        <p:xfrm>
          <a:off x="1080878" y="4001566"/>
          <a:ext cx="9943681" cy="1743626"/>
        </p:xfrm>
        <a:graphic>
          <a:graphicData uri="http://schemas.openxmlformats.org/drawingml/2006/table">
            <a:tbl>
              <a:tblPr firstRow="1" firstCol="1" bandRow="1"/>
              <a:tblGrid>
                <a:gridCol w="4051129"/>
                <a:gridCol w="1473138"/>
                <a:gridCol w="1473138"/>
                <a:gridCol w="1473138"/>
                <a:gridCol w="1473138"/>
              </a:tblGrid>
              <a:tr h="8718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先按衣领的形状分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718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接着再按纽扣数量分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5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735847" y="3962289"/>
            <a:ext cx="1531188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①③⑥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34323" y="3962289"/>
            <a:ext cx="1531188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②④⑤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3286" y="4862535"/>
            <a:ext cx="1082348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①⑥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00418" y="4862535"/>
            <a:ext cx="633507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67433" y="4835408"/>
            <a:ext cx="1082348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83289" y="4862535"/>
            <a:ext cx="633507" cy="90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5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726" y="2577548"/>
            <a:ext cx="169790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17250" y="1004845"/>
            <a:ext cx="8330953" cy="1601759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64151"/>
              </p:ext>
            </p:extLst>
          </p:nvPr>
        </p:nvGraphicFramePr>
        <p:xfrm>
          <a:off x="1017250" y="3673763"/>
          <a:ext cx="10050440" cy="2200826"/>
        </p:xfrm>
        <a:graphic>
          <a:graphicData uri="http://schemas.openxmlformats.org/drawingml/2006/table">
            <a:tbl>
              <a:tblPr firstRow="1" firstCol="1" bandRow="1"/>
              <a:tblGrid>
                <a:gridCol w="4094624"/>
                <a:gridCol w="1488954"/>
                <a:gridCol w="1488954"/>
                <a:gridCol w="1488954"/>
                <a:gridCol w="1488954"/>
              </a:tblGrid>
              <a:tr h="1100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先按纽扣数量分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00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接着再按衣领的形状分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794249" y="3808972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①④⑥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92724" y="3808972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②③⑤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7715" y="4871821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①⑥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40743" y="4871821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0207" y="4871821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39218" y="4890518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254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Times New Roman</vt:lpstr>
      <vt:lpstr>方正大标宋_GBK</vt:lpstr>
      <vt:lpstr>微软雅黑</vt:lpstr>
      <vt:lpstr>方正黑体_GBK</vt:lpstr>
      <vt:lpstr>方正隶变_GBK</vt:lpstr>
      <vt:lpstr>方正楷体_GBK</vt:lpstr>
      <vt:lpstr>方正大标宋简体</vt:lpstr>
      <vt:lpstr>Wingdings</vt:lpstr>
      <vt:lpstr>宋体</vt:lpstr>
      <vt:lpstr>方正小标宋_GBK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2026-03-25T09:24:49Z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