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楷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小标宋_GBK" pitchFamily="65" charset="-122"/>
      <p:regular r:id="rId12"/>
    </p:embeddedFont>
    <p:embeddedFont>
      <p:font typeface="方正黑体_GBK" pitchFamily="65" charset="-122"/>
      <p:regular r:id="rId13"/>
    </p:embeddedFont>
    <p:embeddedFont>
      <p:font typeface="方正大标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仿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图形王国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10744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下面图案是用平行四边形设计的是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49" y="1885369"/>
            <a:ext cx="10429875" cy="1743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658909" y="9995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933451"/>
            <a:ext cx="687772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在括号里填上适当的数。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8178" y="2048510"/>
            <a:ext cx="10575643" cy="29425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5118" y="267128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19618" y="31966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91443" y="220593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86693" y="417623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5443" y="314685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1" y="861095"/>
            <a:ext cx="109213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分别找出下图中的平行四边形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并涂上你喜欢的颜色。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0167" y="2158682"/>
            <a:ext cx="10282132" cy="2803843"/>
          </a:xfrm>
          <a:prstGeom prst="rect">
            <a:avLst/>
          </a:prstGeom>
        </p:spPr>
      </p:pic>
      <p:pic>
        <p:nvPicPr>
          <p:cNvPr id="9" name="image2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10167" y="2158682"/>
            <a:ext cx="10311210" cy="28117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942975"/>
            <a:ext cx="1082611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平行四边形有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条边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对边的长度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5.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至少再添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根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就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能把平行四边形拼完整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2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3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2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451474" y="2017870"/>
            <a:ext cx="1403709" cy="53435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35701" y="10881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23452" y="108812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67809" y="19528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22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876992" y="3340100"/>
            <a:ext cx="3148964" cy="1855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110</Words>
  <Application>Microsoft Office PowerPoint</Application>
  <PresentationFormat>自定义</PresentationFormat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汉仪雅酷黑 95W</vt:lpstr>
      <vt:lpstr>Times New Roman</vt:lpstr>
      <vt:lpstr>方正隶变_GBK</vt:lpstr>
      <vt:lpstr>方正楷体_GBK</vt:lpstr>
      <vt:lpstr>微软雅黑</vt:lpstr>
      <vt:lpstr>方正小标宋_GBK</vt:lpstr>
      <vt:lpstr>方正黑体_GBK</vt:lpstr>
      <vt:lpstr>方正大标宋_GBK</vt:lpstr>
      <vt:lpstr>方正大标宋简体</vt:lpstr>
      <vt:lpstr>方正仿宋_GBK</vt:lpstr>
      <vt:lpstr>Wingdings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242</cp:revision>
  <dcterms:created xsi:type="dcterms:W3CDTF">2019-06-19T02:08:00Z</dcterms:created>
  <dcterms:modified xsi:type="dcterms:W3CDTF">2026-03-24T07:30:23Z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