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楷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大标宋_GBK" panose="03000509000000000000" pitchFamily="65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算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得对吗 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7457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36494"/>
            <a:ext cx="11006455" cy="153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一、小涛和小思在验算</a:t>
            </a:r>
            <a:r>
              <a:rPr lang="en-US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298+186=484</a:t>
            </a:r>
            <a:r>
              <a:rPr lang="en-US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时有不同的验算方法。</a:t>
            </a:r>
            <a:endParaRPr lang="zh-CN" altLang="zh-CN" sz="33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谁的验算方法正确</a:t>
            </a: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在括号里画</a:t>
            </a: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3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4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00125" y="3266128"/>
            <a:ext cx="8785478" cy="30829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22413" y="54050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732758" y="54050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857465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你还有别的验算方法吗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在下面写出来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268" y="1897812"/>
            <a:ext cx="3019245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 </a:t>
            </a:r>
            <a:endParaRPr lang="en-US" altLang="zh-CN" sz="3600" dirty="0" smtClean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680142"/>
            <a:ext cx="33211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300+186=486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486-2=484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3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14807" y="2869923"/>
            <a:ext cx="2161243" cy="17797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8" y="861095"/>
            <a:ext cx="108088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二、用竖式计算并验算。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628+179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1250" y="183636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807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3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7468" y="2721980"/>
            <a:ext cx="2246619" cy="1850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1250" y="2794958"/>
            <a:ext cx="4138935" cy="17770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408144" y="1236199"/>
            <a:ext cx="19832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342-186=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2518" y="142229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156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9" name="image3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64294" y="2345628"/>
            <a:ext cx="2427085" cy="19986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9952" y="2254728"/>
            <a:ext cx="4888229" cy="2089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209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广州塔比天府熊猫塔高多少米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用竖式计算并验算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52078" y="1764410"/>
            <a:ext cx="5068452" cy="19796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9522" y="2143825"/>
            <a:ext cx="344517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600-339=261(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9085" y="5114506"/>
            <a:ext cx="700704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广州塔比天府熊猫塔高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r="6477"/>
          <a:stretch/>
        </p:blipFill>
        <p:spPr>
          <a:xfrm>
            <a:off x="643438" y="3357764"/>
            <a:ext cx="5653846" cy="1449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558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518259"/>
            <a:ext cx="10972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聪的作业本被弄脏了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只留下一道验算的竖式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他原来的算式不可能是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937-569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937-368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endParaRPr lang="en-US" altLang="zh-CN" sz="3600" dirty="0" smtClean="0"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569-368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608932" y="25537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68004" y="3414738"/>
            <a:ext cx="5924176" cy="25553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269</Words>
  <Application>Microsoft Office PowerPoint</Application>
  <PresentationFormat>宽屏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楷体</vt:lpstr>
      <vt:lpstr>NEU-BZ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2026-03-25T01:56:28Z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