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99" r:id="rId7"/>
    <p:sldId id="500" r:id="rId8"/>
    <p:sldId id="427" r:id="rId9"/>
  </p:sldIdLst>
  <p:sldSz cx="12192000" cy="6858000"/>
  <p:notesSz cx="6858000" cy="9144000"/>
  <p:embeddedFontLst>
    <p:embeddedFont>
      <p:font typeface="方正大标宋_GBK" pitchFamily="65" charset="-122"/>
      <p:regular r:id="rId10"/>
    </p:embeddedFont>
    <p:embeddedFont>
      <p:font typeface="方正黑体_GBK" pitchFamily="65" charset="-122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微软雅黑" pitchFamily="34" charset="-122"/>
      <p:regular r:id="rId16"/>
      <p:bold r:id="rId17"/>
    </p:embeddedFont>
    <p:embeddedFont>
      <p:font typeface="方正楷体_GBK" pitchFamily="65" charset="-122"/>
      <p:regular r:id="rId18"/>
    </p:embeddedFont>
    <p:embeddedFont>
      <p:font typeface="方正大标宋简体" charset="-122"/>
      <p:regular r:id="rId19"/>
    </p:embeddedFont>
    <p:embeddedFont>
      <p:font typeface="方正小标宋_GBK" pitchFamily="65" charset="-122"/>
      <p:regular r:id="rId20"/>
    </p:embeddedFont>
    <p:embeddedFont>
      <p:font typeface="方正隶变_GBK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7.TIF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microsoft.com/office/2007/relationships/hdphoto" Target="../media/hdphoto2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9.png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microsoft.com/office/2007/relationships/hdphoto" Target="../media/hdphoto4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6" Type="http://schemas.openxmlformats.org/officeDocument/2006/relationships/image" Target="../media/image11.png"/><Relationship Id="rId5" Type="http://schemas.microsoft.com/office/2007/relationships/hdphoto" Target="../media/hdphoto3.wdp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算得对吗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(1)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50" y="861094"/>
            <a:ext cx="85153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(1)218+95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=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FF3B5D0D-81E1-450B-8977-DD294F9A08C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82631"/>
          <a:stretch/>
        </p:blipFill>
        <p:spPr>
          <a:xfrm>
            <a:off x="2914746" y="1749085"/>
            <a:ext cx="887462" cy="86633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923743" y="1691935"/>
            <a:ext cx="877163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313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090" y="2861755"/>
            <a:ext cx="9911160" cy="2427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矩形 9"/>
          <p:cNvSpPr/>
          <p:nvPr/>
        </p:nvSpPr>
        <p:spPr>
          <a:xfrm>
            <a:off x="1677642" y="4368284"/>
            <a:ext cx="18004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3     1   3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19825" y="289985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9    5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476875" y="3683791"/>
            <a:ext cx="19159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2    </a:t>
            </a:r>
            <a:r>
              <a:rPr lang="en-US" altLang="zh-CN" sz="3600" spc="-15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 </a:t>
            </a: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   </a:t>
            </a:r>
            <a:r>
              <a:rPr lang="en-US" altLang="zh-CN" sz="3600" spc="-15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 </a:t>
            </a: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8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478587" y="4531516"/>
            <a:ext cx="18774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3    </a:t>
            </a:r>
            <a:r>
              <a:rPr lang="en-US" altLang="zh-CN" sz="3600" spc="-15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 </a:t>
            </a: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   </a:t>
            </a:r>
            <a:r>
              <a:rPr lang="en-US" altLang="zh-CN" sz="3600" spc="-15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 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3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583737" y="2899855"/>
            <a:ext cx="18774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3    1   </a:t>
            </a:r>
            <a:r>
              <a:rPr lang="en-US" altLang="zh-CN" sz="3600" spc="-15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  </a:t>
            </a: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3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277350" y="368379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9    5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526215" y="4550566"/>
            <a:ext cx="19159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2    </a:t>
            </a:r>
            <a:r>
              <a:rPr lang="en-US" altLang="zh-CN" sz="3600" spc="-15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 </a:t>
            </a: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   </a:t>
            </a:r>
            <a:r>
              <a:rPr lang="en-US" altLang="zh-CN" sz="3600" spc="-15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 </a:t>
            </a: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8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4" grpId="0"/>
      <p:bldP spid="15" grpId="0"/>
      <p:bldP spid="16" grpId="0"/>
      <p:bldP spid="17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89670"/>
            <a:ext cx="628852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(2)742-365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=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FF3B5D0D-81E1-450B-8977-DD294F9A08C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82631"/>
          <a:stretch/>
        </p:blipFill>
        <p:spPr>
          <a:xfrm>
            <a:off x="3095721" y="956190"/>
            <a:ext cx="887462" cy="866335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454" y="1987656"/>
            <a:ext cx="9724465" cy="2419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/>
        </p:nvSpPr>
        <p:spPr>
          <a:xfrm>
            <a:off x="3095721" y="918335"/>
            <a:ext cx="877163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377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90796" y="3324225"/>
            <a:ext cx="180049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3    7    7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570104" y="1867159"/>
            <a:ext cx="191590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7    4     4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558558" y="2609773"/>
            <a:ext cx="191590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    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7</a:t>
            </a: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     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7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560579" y="3514984"/>
            <a:ext cx="191590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    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6</a:t>
            </a: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     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5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627629" y="1871624"/>
            <a:ext cx="191590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    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6</a:t>
            </a: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     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5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627629" y="2633288"/>
            <a:ext cx="191590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3    7     7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618104" y="3508993"/>
            <a:ext cx="191590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7    4     2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6" y="952500"/>
            <a:ext cx="62725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方正楷体_GBK"/>
              </a:rPr>
              <a:t>(3)128+115</a:t>
            </a:r>
            <a:r>
              <a:rPr lang="en-US" altLang="zh-CN" sz="3600" dirty="0" smtClean="0">
                <a:latin typeface="Times New Roman"/>
                <a:ea typeface="方正楷体_GBK"/>
              </a:rPr>
              <a:t>=</a:t>
            </a:r>
            <a:endParaRPr lang="zh-CN" altLang="en-US" sz="3600" dirty="0"/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FF3B5D0D-81E1-450B-8977-DD294F9A08C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82631"/>
          <a:stretch/>
        </p:blipFill>
        <p:spPr>
          <a:xfrm>
            <a:off x="3248121" y="1009495"/>
            <a:ext cx="887462" cy="86633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266739" y="961947"/>
            <a:ext cx="877163" cy="8231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243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10" name="image21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408271" y="2211705"/>
            <a:ext cx="5468779" cy="1687122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514389" y="3027950"/>
            <a:ext cx="877163" cy="8231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228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34402" y="2999453"/>
            <a:ext cx="877163" cy="8231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238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50238" y="2989928"/>
            <a:ext cx="877163" cy="8231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243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49" y="861094"/>
            <a:ext cx="1084516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验算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,156+488=644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是否正确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下面的方法错误的是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宋体"/>
                <a:cs typeface="宋体"/>
              </a:rPr>
              <a:t>①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644-156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	</a:t>
            </a:r>
            <a:r>
              <a:rPr lang="zh-CN" altLang="zh-CN" sz="3600" dirty="0" smtClean="0">
                <a:latin typeface="Calibri"/>
                <a:ea typeface="宋体"/>
                <a:cs typeface="宋体"/>
              </a:rPr>
              <a:t>②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488-156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		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③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644-488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659" y="185916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799" y="861094"/>
            <a:ext cx="1082611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计算并验算。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902-418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=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　　　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	 	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28036" y="1878696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484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9" name="image283.jpeg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6653" y="2620990"/>
            <a:ext cx="2131643" cy="175553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772349" y="2714627"/>
            <a:ext cx="12362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验算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: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11" name="image284.jpeg"/>
          <p:cNvPicPr/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46708" y="2620990"/>
            <a:ext cx="2182665" cy="15404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77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930590" y="1108744"/>
            <a:ext cx="28508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79+243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=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03804" y="1102300"/>
            <a:ext cx="877163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322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2" name="image285.jpeg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56865" y="2180711"/>
            <a:ext cx="2281566" cy="1610239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306613" y="2191092"/>
            <a:ext cx="12362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验算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: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14" name="image286.jpeg"/>
          <p:cNvPicPr/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66959" y="2191092"/>
            <a:ext cx="2105315" cy="173385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65175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154</Words>
  <Application>Microsoft Office PowerPoint</Application>
  <PresentationFormat>自定义</PresentationFormat>
  <Paragraphs>55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Arial</vt:lpstr>
      <vt:lpstr>宋体</vt:lpstr>
      <vt:lpstr>方正大标宋_GBK</vt:lpstr>
      <vt:lpstr>方正黑体_GBK</vt:lpstr>
      <vt:lpstr>Times New Roman</vt:lpstr>
      <vt:lpstr>Calibri</vt:lpstr>
      <vt:lpstr>汉仪雅酷黑 95W</vt:lpstr>
      <vt:lpstr>微软雅黑</vt:lpstr>
      <vt:lpstr>方正楷体_GBK</vt:lpstr>
      <vt:lpstr>方正大标宋简体</vt:lpstr>
      <vt:lpstr>方正小标宋_GBK</vt:lpstr>
      <vt:lpstr>Wingdings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243</cp:revision>
  <dcterms:created xsi:type="dcterms:W3CDTF">2019-06-19T02:08:00Z</dcterms:created>
  <dcterms:modified xsi:type="dcterms:W3CDTF">2026-03-25T02:49:20Z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