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9" r:id="rId5"/>
    <p:sldId id="506" r:id="rId6"/>
    <p:sldId id="510" r:id="rId7"/>
    <p:sldId id="427" r:id="rId8"/>
  </p:sldIdLst>
  <p:sldSz cx="12192000" cy="6858000"/>
  <p:notesSz cx="6858000" cy="9144000"/>
  <p:embeddedFontLst>
    <p:embeddedFont>
      <p:font typeface="方正大标宋简体" charset="-122"/>
      <p:regular r:id="rId9"/>
    </p:embeddedFont>
    <p:embeddedFont>
      <p:font typeface="方正小标宋_GBK" pitchFamily="65" charset="-122"/>
      <p:regular r:id="rId10"/>
    </p:embeddedFont>
    <p:embeddedFont>
      <p:font typeface="方正书宋_GBK" pitchFamily="65" charset="-122"/>
      <p:regular r:id="rId11"/>
    </p:embeddedFont>
    <p:embeddedFont>
      <p:font typeface="方正仿宋_GBK" pitchFamily="65" charset="-122"/>
      <p:regular r:id="rId12"/>
    </p:embeddedFont>
    <p:embeddedFont>
      <p:font typeface="华文宋体" pitchFamily="2" charset="-122"/>
      <p:regular r:id="rId13"/>
    </p:embeddedFont>
    <p:embeddedFont>
      <p:font typeface="方正黑体_GBK" pitchFamily="65" charset="-122"/>
      <p:regular r:id="rId14"/>
    </p:embeddedFont>
    <p:embeddedFont>
      <p:font typeface="方正隶变_GBK" pitchFamily="65" charset="-122"/>
      <p:regular r:id="rId15"/>
    </p:embeddedFont>
    <p:embeddedFont>
      <p:font typeface="NEU-HZ" pitchFamily="2" charset="-122"/>
      <p:regular r:id="rId16"/>
      <p:italic r:id="rId17"/>
    </p:embeddedFont>
    <p:embeddedFont>
      <p:font typeface="NEU-BZ" pitchFamily="2" charset="-122"/>
      <p:regular r:id="rId18"/>
      <p:bold r:id="rId19"/>
      <p:italic r:id="rId20"/>
      <p:boldItalic r:id="rId21"/>
    </p:embeddedFont>
    <p:embeddedFont>
      <p:font typeface="方正楷体_GBK" pitchFamily="65" charset="-122"/>
      <p:regular r:id="rId22"/>
    </p:embeddedFon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方正大标宋_GBK" pitchFamily="65" charset="-122"/>
      <p:regular r:id="rId27"/>
    </p:embeddedFont>
    <p:embeddedFont>
      <p:font typeface="微软雅黑" pitchFamily="34" charset="-122"/>
      <p:regular r:id="rId28"/>
      <p:bold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4" d="100"/>
          <a:sy n="84" d="100"/>
        </p:scale>
        <p:origin x="-605" y="-6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语文园地二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5249"/>
            <a:ext cx="11006455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一、交流读过的寓言故事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想一想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对的打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寓言故事不可能蕴含道理。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读寓言故事时联想生活中的人和事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能更好地理解其中的道理。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NEU-BZ"/>
                <a:cs typeface="Times New Roman"/>
              </a:rPr>
              <a:t>        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231472" y="423494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779340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二、把下列词语补充完整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并选词填空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邯郸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)(        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滥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充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相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盾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④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蛇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添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⑤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杞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人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)(        )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⑥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底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蛙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我们要多读书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多开阔自己的眼界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不能做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这幅画已经很完美了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你再加上几笔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完全是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31472" y="179941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22704" y="170888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88534" y="172476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09103" y="179941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4193" y="252155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60977" y="254649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37462" y="253744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972478" y="255332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37111" y="33204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422703" y="33204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35860" y="332501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483590" y="334089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972477" y="393595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⑥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407044" y="466936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779340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二、把下列词语补充完整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并选词填空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邯郸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)(        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滥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充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相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盾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④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蛇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添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⑤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杞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人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)(        )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⑥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底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蛙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我们不能像南郭先生那样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只有拥有真才实学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才能有立足之地。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他刚才的发言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前后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很难让大家心服口服。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31472" y="179941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22704" y="170888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88534" y="172476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09103" y="179941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4193" y="252155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60977" y="254649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37462" y="253744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972478" y="255332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37111" y="33204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422703" y="33204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35860" y="332501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483590" y="334089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116779" y="393595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979899" y="542080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1092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0658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三、读一读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注意加点的部分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照样子把句子补充完整。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鹿忽然看到了自己的腿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不禁噘起了嘴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皱起了眉头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这四条腿太细了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怎么配得上这两只美丽的角呢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你真是急死我了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这次终于顺利过关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了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!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endParaRPr lang="zh-CN" altLang="en-US" sz="3400"/>
          </a:p>
        </p:txBody>
      </p:sp>
      <p:sp>
        <p:nvSpPr>
          <p:cNvPr id="8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8172758" y="2073893"/>
            <a:ext cx="323458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19871" y="3146163"/>
            <a:ext cx="464582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一拍桌子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怒气冲冲地说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74547" y="3936035"/>
            <a:ext cx="37737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一拍大腿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高兴地喊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0658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可是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后天就要举行婚礼了呀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蜗牛几乎带着哭腔说。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这次我终于可以好好地玩儿啦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姐姐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200000"/>
              </a:lnSpc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你怎么能是非不分呢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大叫着。</a:t>
            </a:r>
            <a:endParaRPr lang="zh-CN" altLang="en-US" sz="3400"/>
          </a:p>
        </p:txBody>
      </p:sp>
      <p:sp>
        <p:nvSpPr>
          <p:cNvPr id="8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7729157" y="1476446"/>
            <a:ext cx="323458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···</a:t>
            </a:r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62979" y="2091999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兴奋地叫起来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92127" y="3103118"/>
            <a:ext cx="33377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皱着眉头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气愤地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16127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280</Words>
  <Application>Microsoft Office PowerPoint</Application>
  <PresentationFormat>自定义</PresentationFormat>
  <Paragraphs>76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Arial</vt:lpstr>
      <vt:lpstr>宋体</vt:lpstr>
      <vt:lpstr>方正大标宋简体</vt:lpstr>
      <vt:lpstr>方正小标宋_GBK</vt:lpstr>
      <vt:lpstr>方正书宋_GBK</vt:lpstr>
      <vt:lpstr>Wingdings</vt:lpstr>
      <vt:lpstr>汉仪雅酷黑 95W</vt:lpstr>
      <vt:lpstr>方正仿宋_GBK</vt:lpstr>
      <vt:lpstr>华文宋体</vt:lpstr>
      <vt:lpstr>方正黑体_GBK</vt:lpstr>
      <vt:lpstr>方正隶变_GBK</vt:lpstr>
      <vt:lpstr>NEU-HZ</vt:lpstr>
      <vt:lpstr>NEU-BZ</vt:lpstr>
      <vt:lpstr>方正楷体_GBK</vt:lpstr>
      <vt:lpstr>Times New Roman</vt:lpstr>
      <vt:lpstr>楷体</vt:lpstr>
      <vt:lpstr>Calibri</vt:lpstr>
      <vt:lpstr>方正大标宋_GBK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245</cp:revision>
  <dcterms:created xsi:type="dcterms:W3CDTF">2019-06-19T02:08:00Z</dcterms:created>
  <dcterms:modified xsi:type="dcterms:W3CDTF">2026-02-28T08:17:19Z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