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427" r:id="rId5"/>
  </p:sldIdLst>
  <p:sldSz cx="12192000" cy="6858000"/>
  <p:notesSz cx="6858000" cy="9144000"/>
  <p:embeddedFontLst>
    <p:embeddedFont>
      <p:font typeface="方正仿宋_GBK" pitchFamily="65" charset="-122"/>
      <p:regular r:id="rId6"/>
    </p:embeddedFont>
    <p:embeddedFont>
      <p:font typeface="方正楷体_GBK" pitchFamily="65" charset="-122"/>
      <p:regular r:id="rId7"/>
    </p:embeddedFont>
    <p:embeddedFont>
      <p:font typeface="微软雅黑" pitchFamily="34" charset="-122"/>
      <p:regular r:id="rId8"/>
      <p:bold r:id="rId9"/>
    </p:embeddedFont>
    <p:embeddedFont>
      <p:font typeface="方正大标宋_GBK" pitchFamily="65" charset="-122"/>
      <p:regular r:id="rId10"/>
    </p:embeddedFont>
    <p:embeddedFont>
      <p:font typeface="方正书宋_GBK" pitchFamily="65" charset="-122"/>
      <p:regular r:id="rId11"/>
    </p:embeddedFont>
    <p:embeddedFont>
      <p:font typeface="方正隶变_GBK" pitchFamily="65" charset="-122"/>
      <p:regular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方正小标宋_GBK" pitchFamily="65" charset="-122"/>
      <p:regular r:id="rId17"/>
    </p:embeddedFont>
    <p:embeddedFont>
      <p:font typeface="方正大标宋简体" charset="-122"/>
      <p:regular r:id="rId18"/>
    </p:embeddedFont>
    <p:embeddedFont>
      <p:font typeface="方正黑体_GBK" pitchFamily="65" charset="-122"/>
      <p:regular r:id="rId19"/>
    </p:embeddedFont>
    <p:embeddedFont>
      <p:font typeface="Calibri" pitchFamily="34" charset="0"/>
      <p:regular r:id="rId20"/>
      <p:bold r:id="rId21"/>
      <p:italic r:id="rId22"/>
      <p:boldItalic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font" Target="fonts/font13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6.fntdata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font" Target="fonts/font12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1.fntdata"/><Relationship Id="rId20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10.fntdata"/><Relationship Id="rId23" Type="http://schemas.openxmlformats.org/officeDocument/2006/relationships/font" Target="fonts/font18.fntdata"/><Relationship Id="rId28" Type="http://schemas.openxmlformats.org/officeDocument/2006/relationships/tableStyles" Target="tableStyles.xml"/><Relationship Id="rId10" Type="http://schemas.openxmlformats.org/officeDocument/2006/relationships/font" Target="fonts/font5.fntdata"/><Relationship Id="rId19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font" Target="fonts/font9.fntdata"/><Relationship Id="rId22" Type="http://schemas.openxmlformats.org/officeDocument/2006/relationships/font" Target="fonts/font17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期中考试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听力训练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  <p:grpSp>
        <p:nvGrpSpPr>
          <p:cNvPr id="8" name="组合 7"/>
          <p:cNvGrpSpPr/>
          <p:nvPr/>
        </p:nvGrpSpPr>
        <p:grpSpPr>
          <a:xfrm>
            <a:off x="498035" y="1078648"/>
            <a:ext cx="8830757" cy="3902427"/>
            <a:chOff x="498035" y="1078648"/>
            <a:chExt cx="8830757" cy="3902427"/>
          </a:xfrm>
        </p:grpSpPr>
        <p:sp>
          <p:nvSpPr>
            <p:cNvPr id="3" name="矩形 2"/>
            <p:cNvSpPr/>
            <p:nvPr/>
          </p:nvSpPr>
          <p:spPr>
            <a:xfrm>
              <a:off x="498035" y="1078648"/>
              <a:ext cx="63017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36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一、先听读句子</a:t>
              </a:r>
              <a:r>
                <a:rPr lang="en-US" altLang="zh-CN" sz="36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,</a:t>
              </a:r>
              <a:r>
                <a:rPr lang="zh-CN" altLang="en-US" sz="36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再听写词语。</a:t>
              </a:r>
              <a:endParaRPr lang="zh-CN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545" y="1922546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5530" y="1927809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77187" y="1927809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545" y="3855620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5530" y="3846345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8385643"/>
              </p:ext>
            </p:extLst>
          </p:nvPr>
        </p:nvGraphicFramePr>
        <p:xfrm>
          <a:off x="929329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纤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细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7043418"/>
              </p:ext>
            </p:extLst>
          </p:nvPr>
        </p:nvGraphicFramePr>
        <p:xfrm>
          <a:off x="4116060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闲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散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9794794"/>
              </p:ext>
            </p:extLst>
          </p:nvPr>
        </p:nvGraphicFramePr>
        <p:xfrm>
          <a:off x="7260918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驯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良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2854614"/>
              </p:ext>
            </p:extLst>
          </p:nvPr>
        </p:nvGraphicFramePr>
        <p:xfrm>
          <a:off x="927075" y="3910999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破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裂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8043240"/>
              </p:ext>
            </p:extLst>
          </p:nvPr>
        </p:nvGraphicFramePr>
        <p:xfrm>
          <a:off x="4109261" y="3911221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甩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掉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0754" y="861094"/>
            <a:ext cx="1831161" cy="159334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1030523"/>
            <a:ext cx="72250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二、听读句子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,</a:t>
            </a: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照样子写一个句子。</a:t>
            </a:r>
            <a:endParaRPr lang="zh-CN" altLang="zh-CN" sz="36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7621" y="1690573"/>
            <a:ext cx="106800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: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阳光像金子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洒遍田野、高山和小河。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(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比喻句即可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) </a:t>
            </a:r>
            <a:r>
              <a:rPr lang="zh-CN" altLang="zh-CN" sz="36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6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102</Words>
  <Application>Microsoft Office PowerPoint</Application>
  <PresentationFormat>自定义</PresentationFormat>
  <Paragraphs>26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21" baseType="lpstr">
      <vt:lpstr>Arial</vt:lpstr>
      <vt:lpstr>宋体</vt:lpstr>
      <vt:lpstr>方正仿宋_GBK</vt:lpstr>
      <vt:lpstr>方正楷体_GBK</vt:lpstr>
      <vt:lpstr>微软雅黑</vt:lpstr>
      <vt:lpstr>方正大标宋_GBK</vt:lpstr>
      <vt:lpstr>方正书宋_GBK</vt:lpstr>
      <vt:lpstr>方正隶变_GBK</vt:lpstr>
      <vt:lpstr>汉仪雅酷黑 95W</vt:lpstr>
      <vt:lpstr>NEU-BZ</vt:lpstr>
      <vt:lpstr>Wingdings</vt:lpstr>
      <vt:lpstr>方正小标宋_GBK</vt:lpstr>
      <vt:lpstr>方正大标宋简体</vt:lpstr>
      <vt:lpstr>方正黑体_GBK</vt:lpstr>
      <vt:lpstr>Times New Roman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246</cp:revision>
  <dcterms:created xsi:type="dcterms:W3CDTF">2019-06-19T02:08:00Z</dcterms:created>
  <dcterms:modified xsi:type="dcterms:W3CDTF">2026-02-26T01:11:38Z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