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3" r:id="rId4"/>
    <p:sldId id="534" r:id="rId5"/>
    <p:sldId id="527" r:id="rId6"/>
    <p:sldId id="528" r:id="rId7"/>
    <p:sldId id="529" r:id="rId8"/>
    <p:sldId id="535" r:id="rId9"/>
    <p:sldId id="530" r:id="rId10"/>
    <p:sldId id="536" r:id="rId11"/>
    <p:sldId id="531" r:id="rId12"/>
    <p:sldId id="537" r:id="rId13"/>
    <p:sldId id="538" r:id="rId14"/>
    <p:sldId id="540" r:id="rId15"/>
    <p:sldId id="541" r:id="rId16"/>
    <p:sldId id="498" r:id="rId17"/>
    <p:sldId id="427" r:id="rId18"/>
  </p:sldIdLst>
  <p:sldSz cx="12192000" cy="6858000"/>
  <p:notesSz cx="6858000" cy="9144000"/>
  <p:embeddedFontLs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NEU-HZ" pitchFamily="2" charset="-122"/>
      <p:regular r:id="rId23"/>
      <p:italic r:id="rId24"/>
    </p:embeddedFont>
    <p:embeddedFont>
      <p:font typeface="华文宋体" pitchFamily="2" charset="-122"/>
      <p:regular r:id="rId25"/>
    </p:embeddedFont>
    <p:embeddedFont>
      <p:font typeface="方正书宋_GBK" pitchFamily="65" charset="-122"/>
      <p:regular r:id="rId26"/>
    </p:embeddedFont>
    <p:embeddedFont>
      <p:font typeface="NEU-XT" pitchFamily="18" charset="-122"/>
      <p:regular r:id="rId27"/>
    </p:embeddedFont>
    <p:embeddedFont>
      <p:font typeface="方正大标宋_GBK" pitchFamily="65" charset="-122"/>
      <p:regular r:id="rId28"/>
    </p:embeddedFont>
    <p:embeddedFont>
      <p:font typeface="方正大标宋简体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楷体_GBK" pitchFamily="65" charset="-122"/>
      <p:regular r:id="rId32"/>
    </p:embeddedFont>
    <p:embeddedFont>
      <p:font typeface="方正仿宋_GBK" pitchFamily="65" charset="-122"/>
      <p:regular r:id="rId33"/>
    </p:embeddedFont>
    <p:embeddedFont>
      <p:font typeface="方正隶变_GBK" pitchFamily="65" charset="-122"/>
      <p:regular r:id="rId34"/>
    </p:embeddedFont>
    <p:embeddedFont>
      <p:font typeface="方正黑体_GBK" pitchFamily="65" charset="-122"/>
      <p:regular r:id="rId35"/>
    </p:embeddedFont>
    <p:embeddedFont>
      <p:font typeface="方正小标宋_GBK" pitchFamily="65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９ 海底世界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五、按要求完成下列句子练习。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海面上波涛澎湃。　　海底很宁静。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用关联词把两句话合并为一句话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海底难道不是一个景色奇异、物产丰富的世界吗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给句子换个说法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意思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不变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481" y="3185965"/>
            <a:ext cx="829777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虽然海面上波涛澎湃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但是海底很宁静。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2789" y="5533708"/>
            <a:ext cx="8141368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海底是一个景色奇异、物产丰富的世界。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55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15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六、阅读课文选段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海里的动物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各有各的活动方法。海参靠肌肉伸缩爬行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每小时只能前进四米。有一种鱼身体像梭子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每小时能游几十千米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攻击其他动物的时候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比普通的火车还快。乌贼和章鱼能突然向前方喷水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利用水的反推力迅速后退。还有些贝类自己不动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却能巴在轮船底下作免费的长途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旅行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15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六、阅读课文选段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海底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的植物差异也很大。它们的色彩多种多样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有褐色的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有紫色的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还有红色的。最大的海藻长达二三百米。最小的单细胞海藻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要用显微镜才能看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清楚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这两段分别是围绕着哪句话写的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6865" y="4733456"/>
            <a:ext cx="6401111" cy="615553"/>
            <a:chOff x="956865" y="4733456"/>
            <a:chExt cx="6401111" cy="615553"/>
          </a:xfrm>
        </p:grpSpPr>
        <p:sp>
          <p:nvSpPr>
            <p:cNvPr id="8" name="矩形 7"/>
            <p:cNvSpPr/>
            <p:nvPr/>
          </p:nvSpPr>
          <p:spPr>
            <a:xfrm>
              <a:off x="956865" y="4733456"/>
              <a:ext cx="640111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海里的动物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各有各的活动方法。</a:t>
              </a:r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956865" y="5324946"/>
              <a:ext cx="6057546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115149" y="5635824"/>
            <a:ext cx="4980851" cy="630562"/>
            <a:chOff x="1115149" y="5635824"/>
            <a:chExt cx="4980851" cy="630562"/>
          </a:xfrm>
        </p:grpSpPr>
        <p:sp>
          <p:nvSpPr>
            <p:cNvPr id="6" name="矩形 5"/>
            <p:cNvSpPr/>
            <p:nvPr/>
          </p:nvSpPr>
          <p:spPr>
            <a:xfrm>
              <a:off x="1115149" y="5635824"/>
              <a:ext cx="498085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海底的植物差异也很大。</a:t>
              </a:r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1115149" y="6266386"/>
              <a:ext cx="4684072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63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15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第一自然段介绍了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这五种动物的活动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方法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7526" y="888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2358" y="90026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梭子鱼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97439" y="9053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乌贼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171" y="16711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章鱼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6481" y="15499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贝类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535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15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读一读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比较下面的句子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说说哪句话好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为什么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还有些贝类自己不动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却能巴在轮船底下到别的地方去。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还有些贝类自己不动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却能巴在轮船底下作免费的长途旅行。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我认为第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因为这句话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1374" y="39874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539" y="3868309"/>
            <a:ext cx="1015229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运用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了拟人的修辞手法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使表达生动形象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有趣味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01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1159"/>
            <a:ext cx="11006455" cy="2446824"/>
            <a:chOff x="505459" y="871159"/>
            <a:chExt cx="11006455" cy="2446824"/>
          </a:xfrm>
        </p:grpSpPr>
        <p:sp>
          <p:nvSpPr>
            <p:cNvPr id="3" name="矩形 2"/>
            <p:cNvSpPr/>
            <p:nvPr/>
          </p:nvSpPr>
          <p:spPr>
            <a:xfrm>
              <a:off x="505459" y="871159"/>
              <a:ext cx="11006455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4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第二自然段从植物的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和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这两方面介绍了海底植物的差异。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5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请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用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“         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画出第二自然段中表示颜色的词。</a:t>
              </a:r>
            </a:p>
          </p:txBody>
        </p:sp>
        <p:pic>
          <p:nvPicPr>
            <p:cNvPr id="8" name="image84.jpeg"/>
            <p:cNvPicPr/>
            <p:nvPr/>
          </p:nvPicPr>
          <p:blipFill rotWithShape="1">
            <a:blip r:embed="rId5"/>
            <a:srcRect l="3992" t="29184" r="4086" b="35407"/>
            <a:stretch/>
          </p:blipFill>
          <p:spPr>
            <a:xfrm>
              <a:off x="1989672" y="2826331"/>
              <a:ext cx="958065" cy="16024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158576" y="8762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色彩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5502" y="8762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031" y="3317983"/>
            <a:ext cx="1039127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海底的植物差异也很大。它们的色彩多种多样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有褐色的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有紫色的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还有红色的。最大的海藻长达二三百米。最小的单细胞海藻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要用显微镜才能看清楚。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12009" r="76801" b="51245"/>
          <a:stretch/>
        </p:blipFill>
        <p:spPr bwMode="auto">
          <a:xfrm>
            <a:off x="798839" y="4831395"/>
            <a:ext cx="1081105" cy="10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12009" r="76801" b="51245"/>
          <a:stretch/>
        </p:blipFill>
        <p:spPr bwMode="auto">
          <a:xfrm>
            <a:off x="2599566" y="4780815"/>
            <a:ext cx="1081105" cy="10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12009" r="76801" b="51245"/>
          <a:stretch/>
        </p:blipFill>
        <p:spPr bwMode="auto">
          <a:xfrm>
            <a:off x="4888563" y="4780815"/>
            <a:ext cx="1081105" cy="10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619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35026"/>
            <a:ext cx="11006455" cy="516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照样子围绕一个中心把句子写具体。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你用水中听音器一听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就能听见各种声音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有的像蜜蜂一样嗡嗡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有的像小鸟一样啾啾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有的像小狗一样汪汪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有的还好像在打鼾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山上的石头形态各异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各有特色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081" y="4092906"/>
            <a:ext cx="103672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的像正在思考的老人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有的像望向远方的猴子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有的像低头吃虫的小鸡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还有的像奔驰的骏马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88765"/>
            <a:ext cx="112854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wānɡ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yánɡ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大海里的海底世界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fǒu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宁静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海底中的动物常常在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遇到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wēi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时会发出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警报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7902" y="25208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汪洋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15587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0971" y="32938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窃窃私语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0903" y="40915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危险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88765"/>
            <a:ext cx="108884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海参靠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ròu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伸缩爬行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有发光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ɡuān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的深水鱼游来游去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一些贝类巴在轮船底下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miǎn  fèi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的旅行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dào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自己想去的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地方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39300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肌肉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32892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器官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6323" y="4035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免费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8008" y="40647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到达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563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88765"/>
            <a:ext cx="101745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章鱼的警觉性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受到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ɡōnɡ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迅速利用水的反推力后退。</a:t>
            </a:r>
          </a:p>
        </p:txBody>
      </p:sp>
      <p:sp>
        <p:nvSpPr>
          <p:cNvPr id="6" name="矩形 5"/>
          <p:cNvSpPr/>
          <p:nvPr/>
        </p:nvSpPr>
        <p:spPr>
          <a:xfrm>
            <a:off x="5387176" y="25044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异常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攻击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21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32940" y="861094"/>
            <a:ext cx="11554259" cy="3231654"/>
            <a:chOff x="332940" y="861094"/>
            <a:chExt cx="11554259" cy="3231654"/>
          </a:xfrm>
        </p:grpSpPr>
        <p:sp>
          <p:nvSpPr>
            <p:cNvPr id="3" name="矩形 2"/>
            <p:cNvSpPr/>
            <p:nvPr/>
          </p:nvSpPr>
          <p:spPr>
            <a:xfrm>
              <a:off x="332940" y="861094"/>
              <a:ext cx="11554259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二、给下面句子中的加点字选择正确的读音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画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这对双胞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bāo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pāo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胎长得差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chà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chāi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不多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性格差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chà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chāi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异却很大。常年出差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chà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chāi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在外的爸爸也能很快地分辨他俩。</a:t>
              </a: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398014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380466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65962" y="284542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956836" y="287144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53155" y="1898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486629" y="18748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20878" y="26420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67331" y="26473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选出括号中恰当的词。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海面上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波澜壮阔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波涛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澎湃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果然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依然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安静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宁静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蕴藏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收藏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着丰富的煤、铁、石油和天然气等资源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还有陆地上储量很少的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稀少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稀有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金属。</a:t>
            </a: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22104" y="18311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798683" y="18167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97268" y="26181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87888" y="34170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20576" y="41268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判断下列句子运用了哪种说明方法。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作比较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列数字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打比方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举例子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它们的色彩多种多样</a:t>
            </a:r>
            <a:r>
              <a:rPr lang="en-US" altLang="zh-CN" sz="3400" spc="-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有褐色的</a:t>
            </a:r>
            <a:r>
              <a:rPr lang="en-US" altLang="zh-CN" sz="3400" spc="-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有紫色的</a:t>
            </a:r>
            <a:r>
              <a:rPr lang="en-US" altLang="zh-CN" sz="3400" spc="-3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还有红色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有发光器官的深水鱼游动起来像闪烁的星星。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梭子鱼攻击其他动物的时候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比普通的火车还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快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83267" y="32788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7467" y="41078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49377" y="49139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下列句子的表达方式与其他句子不同的一项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海底的动物常常在窃窃私语。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夏天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大榕树变成一把绿色的大伞。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小虫子跳到狗身上享受了一场免费的旅行。</a:t>
            </a:r>
          </a:p>
        </p:txBody>
      </p:sp>
      <p:sp>
        <p:nvSpPr>
          <p:cNvPr id="6" name="矩形 5"/>
          <p:cNvSpPr/>
          <p:nvPr/>
        </p:nvSpPr>
        <p:spPr>
          <a:xfrm>
            <a:off x="9865111" y="17977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00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五、按要求完成下列句子练习。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用拟人的修辞手法把句子写生动。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海底的动物常常发出声响。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海底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的动物常常在窃窃私语。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雨滴不停地落在伞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652" y="4727594"/>
            <a:ext cx="785261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雨滴不停地在伞上跳舞。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795</Words>
  <Application>Microsoft Office PowerPoint</Application>
  <PresentationFormat>自定义</PresentationFormat>
  <Paragraphs>135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楷体</vt:lpstr>
      <vt:lpstr>NEU-BZ</vt:lpstr>
      <vt:lpstr>NEU-HZ</vt:lpstr>
      <vt:lpstr>华文宋体</vt:lpstr>
      <vt:lpstr>方正书宋_GBK</vt:lpstr>
      <vt:lpstr>NEU-XT</vt:lpstr>
      <vt:lpstr>方正大标宋_GBK</vt:lpstr>
      <vt:lpstr>Times New Roman</vt:lpstr>
      <vt:lpstr>方正大标宋简体</vt:lpstr>
      <vt:lpstr>汉仪雅酷黑 95W</vt:lpstr>
      <vt:lpstr>微软雅黑</vt:lpstr>
      <vt:lpstr>方正楷体_GBK</vt:lpstr>
      <vt:lpstr>方正仿宋_GBK</vt:lpstr>
      <vt:lpstr>方正隶变_GBK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2026-03-11T08:08:27Z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