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第五单元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807060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170691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606251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99924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45971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9533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二、请认真听读小故事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按要求写出你的想象。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32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红狐狸阿尖会想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我如果听小聪的话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早点准备好粮食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现在就不用饿肚子了。我现在找不到食物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只好去找小聪借点了。想到这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他顶着风雪出门找小聪去了。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141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