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9" r:id="rId5"/>
    <p:sldId id="510" r:id="rId6"/>
    <p:sldId id="506" r:id="rId7"/>
    <p:sldId id="511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方正楷体_GBK" pitchFamily="65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大标宋_GBK" pitchFamily="65" charset="-122"/>
      <p:regular r:id="rId14"/>
    </p:embeddedFont>
    <p:embeddedFont>
      <p:font typeface="华文宋体" pitchFamily="2" charset="-122"/>
      <p:regular r:id="rId15"/>
    </p:embeddedFont>
    <p:embeddedFont>
      <p:font typeface="方正书宋_GBK" pitchFamily="65" charset="-122"/>
      <p:regular r:id="rId16"/>
    </p:embeddedFont>
    <p:embeddedFont>
      <p:font typeface="方正隶变_GBK" pitchFamily="65" charset="-122"/>
      <p:regular r:id="rId17"/>
    </p:embeddedFont>
    <p:embeddedFont>
      <p:font typeface="NEU-HZ" pitchFamily="2" charset="-122"/>
      <p:regular r:id="rId18"/>
      <p:italic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NEU-XT" pitchFamily="18" charset="-122"/>
      <p:regular r:id="rId24"/>
    </p:embeddedFont>
    <p:embeddedFont>
      <p:font typeface="方正小标宋_GBK" pitchFamily="65" charset="-122"/>
      <p:regular r:id="rId25"/>
    </p:embeddedFont>
    <p:embeddedFont>
      <p:font typeface="方正大标宋简体" charset="-122"/>
      <p:regular r:id="rId26"/>
    </p:embeddedFont>
    <p:embeddedFont>
      <p:font typeface="方正黑体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古诗三首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给下面的字选择正确的读音。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yuān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yān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		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yàng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yāng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惠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huì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hùi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崇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cóng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chóng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豚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tén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tún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梅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méi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mié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626828" y="226674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988904" y="23277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523557" y="229161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227084" y="336753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339257" y="33033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643877" y="331940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5539"/>
            <a:ext cx="1111704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二、给加点字词选择正确的解释。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迟日江山丽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迟疑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犹豫。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迟来的太阳。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春日。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泥融飞燕子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泥土融化了。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泥土变湿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软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3879" y="21707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3879" y="42882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62454" y="259376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43466" y="461507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5539"/>
            <a:ext cx="1111704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二、给加点字词选择正确的解释。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正是河豚欲上时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欲望。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将要。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需要。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小溪泛尽却山行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尽头。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用尽。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尽力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86247" y="22188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91176" y="42521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566455" y="252663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109256" y="466413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965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5539"/>
            <a:ext cx="1111704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二、给加点字词选择正确的解释。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5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绿阴不减来时路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阴天。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阴沉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树荫。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38121" y="216358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42982" y="255860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106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9917"/>
            <a:ext cx="1112907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三、联系学过的古诗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将下面的对话补充完整。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春天是个美好的季节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充满温暖和希望。从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迟日江山丽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泥融飞燕子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感受到春天的明丽和谐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正是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河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豚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欲上时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我感受到春天的无限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生机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48875" y="310220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春风花草香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33552" y="310026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沙暖睡鸳鸯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50787" y="416797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蒌蒿满地芦芽短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9917"/>
            <a:ext cx="11129077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三、联系学过的古诗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将下面的对话补充完整。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走在绿树成荫的山路上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听着黄鹂悦耳的鸣叫声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我不由得想起了曾几的诗句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6920019" y="312122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绿阴不减来时路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410781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添得黄鹂四五声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288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265</Words>
  <Application>Microsoft Office PowerPoint</Application>
  <PresentationFormat>自定义</PresentationFormat>
  <Paragraphs>65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Arial</vt:lpstr>
      <vt:lpstr>宋体</vt:lpstr>
      <vt:lpstr>方正仿宋_GBK</vt:lpstr>
      <vt:lpstr>方正楷体_GBK</vt:lpstr>
      <vt:lpstr>楷体</vt:lpstr>
      <vt:lpstr>微软雅黑</vt:lpstr>
      <vt:lpstr>方正大标宋_GBK</vt:lpstr>
      <vt:lpstr>华文宋体</vt:lpstr>
      <vt:lpstr>方正书宋_GBK</vt:lpstr>
      <vt:lpstr>方正隶变_GBK</vt:lpstr>
      <vt:lpstr>汉仪雅酷黑 95W</vt:lpstr>
      <vt:lpstr>NEU-HZ</vt:lpstr>
      <vt:lpstr>NEU-BZ</vt:lpstr>
      <vt:lpstr>Wingdings</vt:lpstr>
      <vt:lpstr>NEU-XT</vt:lpstr>
      <vt:lpstr>方正小标宋_GBK</vt:lpstr>
      <vt:lpstr>方正大标宋简体</vt:lpstr>
      <vt:lpstr>方正黑体_GBK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2026-02-26T02:07:35Z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