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方正仿宋_GBK" pitchFamily="65" charset="-122"/>
      <p:regular r:id="rId6"/>
    </p:embeddedFont>
    <p:embeddedFont>
      <p:font typeface="方正楷体_GBK" pitchFamily="65" charset="-122"/>
      <p:regular r:id="rId7"/>
    </p:embeddedFon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期末考试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98035" y="1078648"/>
            <a:ext cx="6301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一、先听读句子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754" y="861094"/>
            <a:ext cx="1831161" cy="1593348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836545" y="1922546"/>
            <a:ext cx="8492247" cy="3049254"/>
            <a:chOff x="836545" y="1922546"/>
            <a:chExt cx="8492247" cy="30492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7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906555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867653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155446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"/>
          <a:stretch/>
        </p:blipFill>
        <p:spPr bwMode="auto">
          <a:xfrm>
            <a:off x="3048635" y="3847275"/>
            <a:ext cx="2103555" cy="1125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285343"/>
              </p:ext>
            </p:extLst>
          </p:nvPr>
        </p:nvGraphicFramePr>
        <p:xfrm>
          <a:off x="1018935" y="3911929"/>
          <a:ext cx="4059380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1014845"/>
                <a:gridCol w="1014845"/>
                <a:gridCol w="1014845"/>
                <a:gridCol w="1014845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7225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二、听读句子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照样子写一个句子。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操场上真热闹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有的同学在打球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有的同学在跳绳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有的同学在跑步。 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(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排比句即可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) 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114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方正仿宋_GBK</vt:lpstr>
      <vt:lpstr>方正楷体_GBK</vt:lpstr>
      <vt:lpstr>微软雅黑</vt:lpstr>
      <vt:lpstr>方正大标宋_GBK</vt:lpstr>
      <vt:lpstr>方正书宋_GBK</vt:lpstr>
      <vt:lpstr>方正隶变_GBK</vt:lpstr>
      <vt:lpstr>汉仪雅酷黑 95W</vt:lpstr>
      <vt:lpstr>NEU-BZ</vt:lpstr>
      <vt:lpstr>Wingdings</vt:lpstr>
      <vt:lpstr>方正小标宋_GBK</vt:lpstr>
      <vt:lpstr>方正大标宋简体</vt:lpstr>
      <vt:lpstr>方正黑体_GBK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2026-02-26T01:29:23Z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