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黑体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NEU-XT" pitchFamily="18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鹿角和鹿腿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5459" y="859854"/>
            <a:ext cx="11191618" cy="5586145"/>
            <a:chOff x="505459" y="859854"/>
            <a:chExt cx="11191618" cy="5586145"/>
          </a:xfrm>
        </p:grpSpPr>
        <p:sp>
          <p:nvSpPr>
            <p:cNvPr id="3" name="矩形 2"/>
            <p:cNvSpPr/>
            <p:nvPr/>
          </p:nvSpPr>
          <p:spPr>
            <a:xfrm>
              <a:off x="505459" y="859854"/>
              <a:ext cx="11191618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一、读句子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给加点字选择正确的读音。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.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chēng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chèn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他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的画布局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匀称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),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与他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小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画家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”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 indent="3403600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号很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相称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.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zhèng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zhēng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鱼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儿在网中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挣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扎了好一阵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终于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 indent="3403600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挣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脱出来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逃走了。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.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sǎ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小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兔子看见正在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撒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种的农人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撒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</a:p>
            <a:p>
              <a:pPr indent="3403600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腿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就跑了。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956865" y="1720158"/>
              <a:ext cx="2845590" cy="7604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55364" y="3275773"/>
              <a:ext cx="2845590" cy="7604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4810" y="4849494"/>
              <a:ext cx="2845590" cy="7604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360382" y="1792627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chèn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1792" y="2587796"/>
            <a:ext cx="13708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chēng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45974" y="2633061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chèn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80186" y="3373225"/>
            <a:ext cx="13468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zhēnɡ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61843" y="4153319"/>
            <a:ext cx="13468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zhènɡ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2435" y="4921963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sǎ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67187" y="4928795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sā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27945" y="20718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28714" y="28926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02954" y="28739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19084" y="36529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86950" y="44242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79179" y="52300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73771" y="52206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249"/>
            <a:ext cx="113274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二、在括号里填上合适的词语。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身段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的腿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的狮子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地逼近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地喝水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地离开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012" y="22883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匀称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82470" y="22860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65171" y="23041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3171" y="33204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悄悄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6321" y="33204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痛痛快快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2239" y="33203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没精打采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796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三、按要求完成下列句子练习。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这四条腿太细了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怎么配得上这两只美丽的角呢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换个说法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意思不变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鹿喝起水来。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扩句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使其更加生动形象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喝起水来。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04586"/>
            <a:ext cx="904721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这四条腿太细了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配不上这两只美丽的角。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75084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一只美丽的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7104" y="4739573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在池塘边痛痛快快地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658"/>
            <a:ext cx="111191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四、把画线部分换成词语写下来。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就在鹿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精神不振作、心情不高兴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地准备离开的时候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忽然听到远处传来一阵脚步声。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就在狮子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因遭遇困难而意志消沉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不想再追的时候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鹿的角却被树枝挂住了。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43562" y="26685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没精打采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6077" y="41714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灰心丧气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234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NEU-HZ</vt:lpstr>
      <vt:lpstr>NEU-XT</vt:lpstr>
      <vt:lpstr>NEU-BZ</vt:lpstr>
      <vt:lpstr>Times New Roman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2026-02-28T07:21:51Z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