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燕  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2225" y="868933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" b="79082"/>
          <a:stretch/>
        </p:blipFill>
        <p:spPr bwMode="auto">
          <a:xfrm>
            <a:off x="227387" y="1515157"/>
            <a:ext cx="11562600" cy="494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" t="76435"/>
          <a:stretch/>
        </p:blipFill>
        <p:spPr bwMode="auto">
          <a:xfrm>
            <a:off x="227387" y="3693707"/>
            <a:ext cx="11562600" cy="55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38125" y="2081466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676884"/>
              </p:ext>
            </p:extLst>
          </p:nvPr>
        </p:nvGraphicFramePr>
        <p:xfrm>
          <a:off x="465618" y="21315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凑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成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417807" y="4286444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47480"/>
              </p:ext>
            </p:extLst>
          </p:nvPr>
        </p:nvGraphicFramePr>
        <p:xfrm>
          <a:off x="445300" y="43364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3502269" y="2089482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402474"/>
              </p:ext>
            </p:extLst>
          </p:nvPr>
        </p:nvGraphicFramePr>
        <p:xfrm>
          <a:off x="3529762" y="213953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3481951" y="4294460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3645"/>
              </p:ext>
            </p:extLst>
          </p:nvPr>
        </p:nvGraphicFramePr>
        <p:xfrm>
          <a:off x="3509444" y="434451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6506253" y="2085466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334184"/>
              </p:ext>
            </p:extLst>
          </p:nvPr>
        </p:nvGraphicFramePr>
        <p:xfrm>
          <a:off x="6533746" y="21355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6485935" y="4290444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967621"/>
              </p:ext>
            </p:extLst>
          </p:nvPr>
        </p:nvGraphicFramePr>
        <p:xfrm>
          <a:off x="6513428" y="43404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9546333" y="2081450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104072"/>
              </p:ext>
            </p:extLst>
          </p:nvPr>
        </p:nvGraphicFramePr>
        <p:xfrm>
          <a:off x="9573826" y="213150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526015" y="4286428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783448"/>
              </p:ext>
            </p:extLst>
          </p:nvPr>
        </p:nvGraphicFramePr>
        <p:xfrm>
          <a:off x="9553508" y="433648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二、辨字组词。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纤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泼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沾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波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站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279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纤细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2776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计算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1672" y="21767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1672" y="32586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0336" y="22298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活泼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4350" y="32586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01187" y="2246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沾水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01187" y="32947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站立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509"/>
            <a:ext cx="1132158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波光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粼粼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果实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白发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议论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轻快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翅膀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的小燕子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的图画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的天空</a:t>
            </a:r>
          </a:p>
        </p:txBody>
      </p:sp>
      <p:sp>
        <p:nvSpPr>
          <p:cNvPr id="6" name="矩形 5"/>
          <p:cNvSpPr/>
          <p:nvPr/>
        </p:nvSpPr>
        <p:spPr>
          <a:xfrm>
            <a:off x="4015577" y="20985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累累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1913" y="20985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苍苍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27618" y="1826687"/>
            <a:ext cx="1056700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纷纷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1201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伶俐可爱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8075" y="41198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光彩夺目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1200" y="41489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旷亮无比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39287" y="993439"/>
            <a:ext cx="117615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四、看看郑振铎是怎样描写小燕子的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补全导图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750077"/>
            <a:ext cx="1180465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05460" y="3940819"/>
            <a:ext cx="1149538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课文除了描写燕子的外形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还描写了燕子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姿态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字里行间流露出作者对燕子的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之情。</a:t>
            </a:r>
          </a:p>
        </p:txBody>
      </p:sp>
      <p:sp>
        <p:nvSpPr>
          <p:cNvPr id="8" name="矩形 7"/>
          <p:cNvSpPr/>
          <p:nvPr/>
        </p:nvSpPr>
        <p:spPr>
          <a:xfrm>
            <a:off x="9333534" y="41694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飞行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8967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乌黑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269" y="2690013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轻快有力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055" y="343913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剪刀似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11573" y="223282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可爱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03581" y="300196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活泼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51545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休憩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03014" y="51545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8388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小燕子有着剪刀似的尾巴。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用加点词造句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燕子身上的羽毛是黑色的。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改为拟人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859613"/>
            <a:ext cx="744353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大象扇动着扇子似的大耳朵。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959277"/>
            <a:ext cx="776838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燕子穿着一件乌黑的外衣。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218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方正仿宋_GBK</vt:lpstr>
      <vt:lpstr>方正楷体_GBK</vt:lpstr>
      <vt:lpstr>微软雅黑</vt:lpstr>
      <vt:lpstr>方正大标宋_GBK</vt:lpstr>
      <vt:lpstr>方正书宋_GBK</vt:lpstr>
      <vt:lpstr>方正隶变_GBK</vt:lpstr>
      <vt:lpstr>汉仪雅酷黑 95W</vt:lpstr>
      <vt:lpstr>NEU-HZ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2026-02-26T02:35:25Z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