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综合练习二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8035" y="107864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一、先听读句子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836545" y="1922546"/>
            <a:ext cx="8492247" cy="3049254"/>
            <a:chOff x="836545" y="1922546"/>
            <a:chExt cx="8492247" cy="30492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7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082462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029014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0004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"/>
          <a:stretch/>
        </p:blipFill>
        <p:spPr bwMode="auto">
          <a:xfrm>
            <a:off x="3048635" y="3847275"/>
            <a:ext cx="2103555" cy="112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318927"/>
              </p:ext>
            </p:extLst>
          </p:nvPr>
        </p:nvGraphicFramePr>
        <p:xfrm>
          <a:off x="1018935" y="3911929"/>
          <a:ext cx="4059380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1014845"/>
                <a:gridCol w="1014845"/>
                <a:gridCol w="1014845"/>
                <a:gridCol w="1014845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二、听写诗句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日出江花红胜火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春来江水绿如蓝。能不忆江南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? 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98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2026-02-26T01:27:44Z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