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第七单元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8035" y="107864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36545" y="1922546"/>
            <a:ext cx="6385952" cy="3058529"/>
            <a:chOff x="836545" y="1922546"/>
            <a:chExt cx="6385952" cy="3058529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10"/>
            <a:stretch/>
          </p:blipFill>
          <p:spPr bwMode="auto">
            <a:xfrm>
              <a:off x="6140450" y="1927809"/>
              <a:ext cx="1082047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743834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458140"/>
              </p:ext>
            </p:extLst>
          </p:nvPr>
        </p:nvGraphicFramePr>
        <p:xfrm>
          <a:off x="4116060" y="1987200"/>
          <a:ext cx="303150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0500"/>
                <a:gridCol w="1010500"/>
                <a:gridCol w="1010500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949287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544283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二、听写诗句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人间四月芳菲尽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山寺桃花始盛开。 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89</Words>
  <Application>Microsoft Office PowerPoint</Application>
  <PresentationFormat>自定义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