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华文宋体" pitchFamily="2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书宋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小标宋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楷体_GBK" pitchFamily="65" charset="-122"/>
      <p:regular r:id="rId27"/>
    </p:embeddedFont>
    <p:embeddedFont>
      <p:font typeface="NEU-HZ" pitchFamily="2" charset="-122"/>
      <p:regular r:id="rId28"/>
      <p: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石 蜂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388606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54" y="1673225"/>
            <a:ext cx="10957092" cy="3385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757750" y="2176075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172972"/>
              </p:ext>
            </p:extLst>
          </p:nvPr>
        </p:nvGraphicFramePr>
        <p:xfrm>
          <a:off x="785243" y="222612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3617350" y="2172059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900567"/>
              </p:ext>
            </p:extLst>
          </p:nvPr>
        </p:nvGraphicFramePr>
        <p:xfrm>
          <a:off x="3644843" y="222211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6432645" y="2154413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302139"/>
              </p:ext>
            </p:extLst>
          </p:nvPr>
        </p:nvGraphicFramePr>
        <p:xfrm>
          <a:off x="6460138" y="220446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9292245" y="2150397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250748"/>
              </p:ext>
            </p:extLst>
          </p:nvPr>
        </p:nvGraphicFramePr>
        <p:xfrm>
          <a:off x="9319738" y="22004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765766" y="3964827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699266"/>
              </p:ext>
            </p:extLst>
          </p:nvPr>
        </p:nvGraphicFramePr>
        <p:xfrm>
          <a:off x="793259" y="401487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3625366" y="3960811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630125"/>
              </p:ext>
            </p:extLst>
          </p:nvPr>
        </p:nvGraphicFramePr>
        <p:xfrm>
          <a:off x="3652859" y="401086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6440661" y="3943165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427102"/>
              </p:ext>
            </p:extLst>
          </p:nvPr>
        </p:nvGraphicFramePr>
        <p:xfrm>
          <a:off x="6468154" y="399321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9300261" y="3939149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550626"/>
              </p:ext>
            </p:extLst>
          </p:nvPr>
        </p:nvGraphicFramePr>
        <p:xfrm>
          <a:off x="9327754" y="398920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二、辨字组词。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阻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证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括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阴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征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活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4772" y="17526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阻止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4772" y="25650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阴天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58376" y="17526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证明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58376" y="25650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征程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6" y="17526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括号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8687" y="25650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活动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34913" y="17526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检讨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34913" y="25650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捡拾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047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三、根据课文内容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在括号里填写合适的词语。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纸袋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狂风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家门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白色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陌生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特殊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4772" y="21947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打开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2028" y="21947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刮起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4772" y="33137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跨进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15187" y="32776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记号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03345" y="42762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景物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51347" y="42813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能力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四、给加点字选择正确的解释。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向着相反的方向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跟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相对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抵触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顺从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54133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不顺利。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背叛者或背叛者的。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逆风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逆境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逆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臣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逆耳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663843" y="33979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0311" y="34029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1637" y="34029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17026" y="35011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17623" y="37186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329004" y="36946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130670" y="367467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966114" y="36896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006455" cy="5512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在括号里选择恰当的词语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石蜂飞得很低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几乎要触到地面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大概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大约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这样可以减少阻力。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二十只左右的石蜂向四面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飞散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飞舞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好像在寻找回家的方向。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尽管它们逆风而飞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沿途都是一些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生疏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陌生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的景物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但它们真的飞回来了。</a:t>
            </a:r>
            <a:endParaRPr lang="zh-CN" altLang="en-US" sz="3400"/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341830" y="18552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327169" y="343942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813702" y="49634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220</Words>
  <Application>Microsoft Office PowerPoint</Application>
  <PresentationFormat>自定义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华文宋体</vt:lpstr>
      <vt:lpstr>楷体</vt:lpstr>
      <vt:lpstr>微软雅黑</vt:lpstr>
      <vt:lpstr>NEU-BZ</vt:lpstr>
      <vt:lpstr>方正书宋_GBK</vt:lpstr>
      <vt:lpstr>方正仿宋_GBK</vt:lpstr>
      <vt:lpstr>Calibri</vt:lpstr>
      <vt:lpstr>方正大标宋_GBK</vt:lpstr>
      <vt:lpstr>方正隶变_GBK</vt:lpstr>
      <vt:lpstr>方正小标宋_GBK</vt:lpstr>
      <vt:lpstr>方正黑体_GBK</vt:lpstr>
      <vt:lpstr>Wingdings</vt:lpstr>
      <vt:lpstr>汉仪雅酷黑 95W</vt:lpstr>
      <vt:lpstr>方正大标宋简体</vt:lpstr>
      <vt:lpstr>Times New Roman</vt:lpstr>
      <vt:lpstr>方正楷体_GBK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2026-03-11T02:19:31Z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