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方正楷体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大标宋_GBK" pitchFamily="65" charset="-122"/>
      <p:regular r:id="rId13"/>
    </p:embeddedFont>
    <p:embeddedFont>
      <p:font typeface="华文宋体" pitchFamily="2" charset="-122"/>
      <p:regular r:id="rId14"/>
    </p:embeddedFont>
    <p:embeddedFont>
      <p:font typeface="方正书宋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NEU-HZ" pitchFamily="2" charset="-122"/>
      <p:regular r:id="rId17"/>
      <p:italic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NEU-XT" pitchFamily="18" charset="-122"/>
      <p:regular r:id="rId23"/>
    </p:embeddedFont>
    <p:embeddedFont>
      <p:font typeface="方正小标宋_GBK" pitchFamily="65" charset="-122"/>
      <p:regular r:id="rId24"/>
    </p:embeddedFont>
    <p:embeddedFont>
      <p:font typeface="方正大标宋简体" charset="-122"/>
      <p:regular r:id="rId25"/>
    </p:embeddedFont>
    <p:embeddedFont>
      <p:font typeface="方正黑体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2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燕  子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1" y="861094"/>
            <a:ext cx="968528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\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划去错误的字音或字形。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sǎn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sàn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完步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我闲散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sǎn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sàn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地倚着栏杆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ɡān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ɡǎn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看着那群燕子。它们有的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奏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凑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在一起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相互追逐、嬉戏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有的从湖面上横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掠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而过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用翼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yì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尖轻点水面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还有的飞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卷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倦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在树上休憩。</a:t>
            </a: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42982" y="212545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600397" y="215031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92385" y="289354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44367" y="443553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819871" y="1973179"/>
            <a:ext cx="863171" cy="29010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362418" y="2005266"/>
            <a:ext cx="863171" cy="29010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293112" y="2779252"/>
            <a:ext cx="863171" cy="29010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117305" y="2839361"/>
            <a:ext cx="629652" cy="16242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935453" y="3571177"/>
            <a:ext cx="629652" cy="16242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823405" y="4435337"/>
            <a:ext cx="314826" cy="8121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194430" y="4394729"/>
            <a:ext cx="629652" cy="16242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9860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二、选词填空。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2154238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这不是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的失误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是必然的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结果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2154238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工作繁忙的他只能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去公园里跑步。</a:t>
            </a:r>
          </a:p>
        </p:txBody>
      </p:sp>
      <p:sp>
        <p:nvSpPr>
          <p:cNvPr id="9" name="矩形 8"/>
          <p:cNvSpPr/>
          <p:nvPr/>
        </p:nvSpPr>
        <p:spPr>
          <a:xfrm>
            <a:off x="801208" y="2230221"/>
            <a:ext cx="1331495" cy="1661993"/>
          </a:xfrm>
          <a:prstGeom prst="rect">
            <a:avLst/>
          </a:prstGeom>
          <a:ln w="19050">
            <a:solidFill>
              <a:schemeClr val="tx1"/>
            </a:solidFill>
            <a:prstDash val="lgDash"/>
          </a:ln>
        </p:spPr>
        <p:txBody>
          <a:bodyPr wrap="square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偶尔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</a:b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偶然</a:t>
            </a:r>
            <a:endParaRPr lang="zh-CN" altLang="en-US" sz="3400"/>
          </a:p>
        </p:txBody>
      </p:sp>
      <p:sp>
        <p:nvSpPr>
          <p:cNvPr id="10" name="矩形 9"/>
          <p:cNvSpPr/>
          <p:nvPr/>
        </p:nvSpPr>
        <p:spPr>
          <a:xfrm>
            <a:off x="4749502" y="229104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偶然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55029" y="32937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偶尔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如毛的细雨由天上洒落着。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这句话运用了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的修辞手法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比作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请你用相同的修辞手法写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句子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71987" y="245754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比喻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43986" y="247462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细雨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2295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4877578"/>
            <a:ext cx="7936832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鹅毛般的大雪由天上飘落下来。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116"/>
            <a:ext cx="1122533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几支木杆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几痕细线连于杆与杆之间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线上停着几个小黑点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那便是燕子。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句中的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字用得巧妙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写出了远处的电线若有若无的朦胧美。下面符合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几痕细线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的画面的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		B.</a:t>
            </a:r>
            <a:endParaRPr lang="zh-CN" altLang="en-US" sz="3400"/>
          </a:p>
        </p:txBody>
      </p:sp>
      <p:pic>
        <p:nvPicPr>
          <p:cNvPr id="8" name="image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26145" y="4165144"/>
            <a:ext cx="2905709" cy="1760518"/>
          </a:xfrm>
          <a:prstGeom prst="rect">
            <a:avLst/>
          </a:prstGeom>
        </p:spPr>
      </p:pic>
      <p:pic>
        <p:nvPicPr>
          <p:cNvPr id="9" name="image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721809" y="4165145"/>
            <a:ext cx="2554538" cy="17605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94332" y="24695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31193" y="338591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116"/>
            <a:ext cx="1122533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几支木杆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几痕细线连于杆与杆之间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线上停着几个小黑点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那便是燕子。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读句子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边读边想象画面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这句话描绘了一幅恬静、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悠闲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图。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218977" y="321049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燕子休息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881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228</Words>
  <Application>Microsoft Office PowerPoint</Application>
  <PresentationFormat>自定义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方正仿宋_GBK</vt:lpstr>
      <vt:lpstr>方正楷体_GBK</vt:lpstr>
      <vt:lpstr>微软雅黑</vt:lpstr>
      <vt:lpstr>方正大标宋_GBK</vt:lpstr>
      <vt:lpstr>华文宋体</vt:lpstr>
      <vt:lpstr>方正书宋_GBK</vt:lpstr>
      <vt:lpstr>方正隶变_GBK</vt:lpstr>
      <vt:lpstr>汉仪雅酷黑 95W</vt:lpstr>
      <vt:lpstr>NEU-HZ</vt:lpstr>
      <vt:lpstr>NEU-BZ</vt:lpstr>
      <vt:lpstr>Wingdings</vt:lpstr>
      <vt:lpstr>NEU-XT</vt:lpstr>
      <vt:lpstr>方正小标宋_GBK</vt:lpstr>
      <vt:lpstr>方正大标宋简体</vt:lpstr>
      <vt:lpstr>方正黑体_GBK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2026-02-26T02:48:56Z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