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506" r:id="rId5"/>
    <p:sldId id="507" r:id="rId6"/>
    <p:sldId id="427" r:id="rId7"/>
  </p:sldIdLst>
  <p:sldSz cx="12192000" cy="6858000"/>
  <p:notesSz cx="6858000" cy="9144000"/>
  <p:embeddedFontLst>
    <p:embeddedFont>
      <p:font typeface="方正大标宋简体" charset="-122"/>
      <p:regular r:id="rId8"/>
    </p:embeddedFont>
    <p:embeddedFont>
      <p:font typeface="方正小标宋_GBK" pitchFamily="65" charset="-122"/>
      <p:regular r:id="rId9"/>
    </p:embeddedFont>
    <p:embeddedFont>
      <p:font typeface="方正书宋_GBK" pitchFamily="65" charset="-122"/>
      <p:regular r:id="rId10"/>
    </p:embeddedFont>
    <p:embeddedFont>
      <p:font typeface="方正仿宋_GBK" pitchFamily="65" charset="-122"/>
      <p:regular r:id="rId11"/>
    </p:embeddedFont>
    <p:embeddedFont>
      <p:font typeface="华文宋体" pitchFamily="2" charset="-122"/>
      <p:regular r:id="rId12"/>
    </p:embeddedFont>
    <p:embeddedFont>
      <p:font typeface="方正黑体_GBK" pitchFamily="65" charset="-122"/>
      <p:regular r:id="rId13"/>
    </p:embeddedFont>
    <p:embeddedFont>
      <p:font typeface="方正隶变_GBK" pitchFamily="65" charset="-122"/>
      <p:regular r:id="rId14"/>
    </p:embeddedFont>
    <p:embeddedFont>
      <p:font typeface="NEU-HZ" pitchFamily="2" charset="-122"/>
      <p:regular r:id="rId15"/>
      <p:italic r:id="rId16"/>
    </p:embeddedFont>
    <p:embeddedFont>
      <p:font typeface="NEU-BZ" pitchFamily="2" charset="-122"/>
      <p:regular r:id="rId17"/>
      <p:bold r:id="rId18"/>
      <p:italic r:id="rId19"/>
      <p:boldItalic r:id="rId20"/>
    </p:embeddedFont>
    <p:embeddedFont>
      <p:font typeface="方正楷体_GBK" pitchFamily="65" charset="-122"/>
      <p:regular r:id="rId21"/>
    </p:embeddedFont>
    <p:embeddedFont>
      <p:font typeface="Calibri" pitchFamily="34" charset="0"/>
      <p:regular r:id="rId22"/>
      <p:bold r:id="rId23"/>
      <p:italic r:id="rId24"/>
      <p:boldItalic r:id="rId25"/>
    </p:embeddedFont>
    <p:embeddedFont>
      <p:font typeface="方正大标宋_GBK" pitchFamily="65" charset="-122"/>
      <p:regular r:id="rId26"/>
    </p:embeddedFont>
    <p:embeddedFont>
      <p:font typeface="微软雅黑" pitchFamily="34" charset="-122"/>
      <p:regular r:id="rId27"/>
      <p:bold r:id="rId2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84" d="100"/>
          <a:sy n="84" d="100"/>
        </p:scale>
        <p:origin x="-605" y="-6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26" Type="http://schemas.openxmlformats.org/officeDocument/2006/relationships/font" Target="fonts/font19.fntdata"/><Relationship Id="rId3" Type="http://schemas.openxmlformats.org/officeDocument/2006/relationships/slide" Target="slides/slide2.xml"/><Relationship Id="rId21" Type="http://schemas.openxmlformats.org/officeDocument/2006/relationships/font" Target="fonts/font14.fntdata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5" Type="http://schemas.openxmlformats.org/officeDocument/2006/relationships/font" Target="fonts/font18.fntdata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font" Target="fonts/font13.fntdata"/><Relationship Id="rId29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font" Target="fonts/font17.fntdata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font" Target="fonts/font16.fntdata"/><Relationship Id="rId28" Type="http://schemas.openxmlformats.org/officeDocument/2006/relationships/font" Target="fonts/font21.fntdata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font" Target="fonts/font15.fntdata"/><Relationship Id="rId27" Type="http://schemas.openxmlformats.org/officeDocument/2006/relationships/font" Target="fonts/font20.fntdata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2026/2/28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语文园地二 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(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二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三年级语文下册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10865692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一、辨字组词。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尘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猎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狠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甩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尖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猪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狼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用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)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91521" y="1776729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尘土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90065" y="2605175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尖刀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630210" y="1844687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猎物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630210" y="2605175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野猪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866415" y="1844686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狠心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866415" y="2584847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恶狼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111674" y="1844685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甩开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111674" y="2612007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作用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grpSp>
        <p:nvGrpSpPr>
          <p:cNvPr id="6" name="组合 5"/>
          <p:cNvGrpSpPr/>
          <p:nvPr/>
        </p:nvGrpSpPr>
        <p:grpSpPr>
          <a:xfrm>
            <a:off x="505460" y="861094"/>
            <a:ext cx="10901906" cy="3395096"/>
            <a:chOff x="505460" y="861094"/>
            <a:chExt cx="10901906" cy="3395096"/>
          </a:xfrm>
        </p:grpSpPr>
        <p:sp>
          <p:nvSpPr>
            <p:cNvPr id="3" name="矩形 2"/>
            <p:cNvSpPr/>
            <p:nvPr/>
          </p:nvSpPr>
          <p:spPr>
            <a:xfrm>
              <a:off x="505460" y="861094"/>
              <a:ext cx="10901906" cy="32316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200000"/>
                </a:lnSpc>
                <a:spcAft>
                  <a:spcPts val="0"/>
                </a:spcAft>
              </a:pPr>
              <a:r>
                <a:rPr lang="zh-CN" altLang="zh-CN" sz="3400">
                  <a:latin typeface="Calibri"/>
                  <a:ea typeface="方正黑体_GBK"/>
                  <a:cs typeface="Times New Roman"/>
                </a:rPr>
                <a:t>二、照样子</a:t>
              </a:r>
              <a:r>
                <a:rPr lang="en-US" altLang="zh-CN" sz="3400">
                  <a:latin typeface="方正黑体_GBK"/>
                  <a:ea typeface="宋体"/>
                  <a:cs typeface="Times New Roman"/>
                </a:rPr>
                <a:t>,</a:t>
              </a:r>
              <a:r>
                <a:rPr lang="zh-CN" altLang="zh-CN" sz="3400">
                  <a:latin typeface="Calibri"/>
                  <a:ea typeface="方正黑体_GBK"/>
                  <a:cs typeface="Times New Roman"/>
                </a:rPr>
                <a:t>写词语。</a:t>
              </a:r>
              <a:endParaRPr lang="zh-CN" altLang="zh-CN" sz="3400">
                <a:latin typeface="Calibri"/>
                <a:ea typeface="宋体"/>
                <a:cs typeface="Times New Roman"/>
              </a:endParaRPr>
            </a:p>
            <a:p>
              <a:pPr>
                <a:lnSpc>
                  <a:spcPct val="200000"/>
                </a:lnSpc>
                <a:spcAft>
                  <a:spcPts val="0"/>
                </a:spcAft>
              </a:pPr>
              <a:r>
                <a:rPr lang="en-US" altLang="zh-CN" sz="3400">
                  <a:latin typeface="NEU-HZ"/>
                  <a:ea typeface="宋体"/>
                  <a:cs typeface="Times New Roman"/>
                </a:rPr>
                <a:t>1</a:t>
              </a:r>
              <a:r>
                <a:rPr lang="en-US" altLang="zh-CN" sz="3400">
                  <a:latin typeface="Calibri"/>
                  <a:ea typeface="宋体"/>
                  <a:cs typeface="Times New Roman"/>
                </a:rPr>
                <a:t>.</a:t>
              </a:r>
              <a:r>
                <a:rPr lang="zh-CN" altLang="zh-CN" sz="3400">
                  <a:latin typeface="Calibri"/>
                  <a:ea typeface="宋体"/>
                  <a:cs typeface="Times New Roman"/>
                </a:rPr>
                <a:t>源源不断</a:t>
              </a:r>
              <a:r>
                <a:rPr lang="en-US" altLang="zh-CN" sz="3400">
                  <a:latin typeface="方正书宋_GBK"/>
                  <a:ea typeface="宋体"/>
                  <a:cs typeface="Times New Roman"/>
                </a:rPr>
                <a:t>(</a:t>
              </a:r>
              <a:r>
                <a:rPr lang="en-US" altLang="zh-CN" sz="3400">
                  <a:latin typeface="Calibri"/>
                  <a:ea typeface="宋体"/>
                  <a:cs typeface="Times New Roman"/>
                </a:rPr>
                <a:t>AABC</a:t>
              </a:r>
              <a:r>
                <a:rPr lang="zh-CN" altLang="zh-CN" sz="3400">
                  <a:latin typeface="Calibri"/>
                  <a:ea typeface="方正仿宋_GBK"/>
                  <a:cs typeface="Times New Roman"/>
                </a:rPr>
                <a:t>式</a:t>
              </a:r>
              <a:r>
                <a:rPr lang="en-US" altLang="zh-CN" sz="3400">
                  <a:latin typeface="方正书宋_GBK"/>
                  <a:ea typeface="宋体"/>
                  <a:cs typeface="Times New Roman"/>
                </a:rPr>
                <a:t>)</a:t>
              </a:r>
              <a:r>
                <a:rPr lang="en-US" altLang="zh-CN" sz="3400">
                  <a:latin typeface="Calibri"/>
                  <a:ea typeface="宋体"/>
                  <a:cs typeface="Times New Roman"/>
                </a:rPr>
                <a:t> </a:t>
              </a:r>
              <a:r>
                <a:rPr lang="zh-CN" altLang="zh-CN" sz="3400" u="sng">
                  <a:latin typeface="Calibri"/>
                  <a:ea typeface="宋体"/>
                  <a:cs typeface="Times New Roman"/>
                </a:rPr>
                <a:t>　</a:t>
              </a:r>
              <a:r>
                <a:rPr lang="en-US" altLang="zh-CN" sz="3400" u="sng" smtClean="0">
                  <a:latin typeface="Calibri"/>
                  <a:ea typeface="宋体"/>
                  <a:cs typeface="Times New Roman"/>
                </a:rPr>
                <a:t>                  </a:t>
              </a:r>
              <a:r>
                <a:rPr lang="zh-CN" altLang="zh-CN" sz="3400" u="sng">
                  <a:latin typeface="Calibri"/>
                  <a:ea typeface="宋体"/>
                  <a:cs typeface="Times New Roman"/>
                </a:rPr>
                <a:t>　</a:t>
              </a:r>
              <a:r>
                <a:rPr lang="zh-CN" altLang="zh-CN" sz="3400">
                  <a:latin typeface="Calibri"/>
                  <a:ea typeface="宋体"/>
                  <a:cs typeface="Times New Roman"/>
                </a:rPr>
                <a:t>　　</a:t>
              </a:r>
              <a:r>
                <a:rPr lang="zh-CN" altLang="zh-CN" sz="3400" u="sng">
                  <a:latin typeface="Calibri"/>
                  <a:ea typeface="宋体"/>
                  <a:cs typeface="Times New Roman"/>
                </a:rPr>
                <a:t>　</a:t>
              </a:r>
              <a:r>
                <a:rPr lang="en-US" altLang="zh-CN" sz="3400" u="sng" smtClean="0">
                  <a:latin typeface="Calibri"/>
                  <a:ea typeface="宋体"/>
                  <a:cs typeface="Times New Roman"/>
                </a:rPr>
                <a:t>                      </a:t>
              </a:r>
              <a:r>
                <a:rPr lang="en-US" altLang="zh-CN" sz="3400" u="sng" smtClean="0">
                  <a:solidFill>
                    <a:schemeClr val="bg1"/>
                  </a:solidFill>
                  <a:latin typeface="Calibri"/>
                  <a:ea typeface="宋体"/>
                  <a:cs typeface="Times New Roman"/>
                </a:rPr>
                <a:t>.</a:t>
              </a:r>
            </a:p>
            <a:p>
              <a:pPr>
                <a:lnSpc>
                  <a:spcPct val="200000"/>
                </a:lnSpc>
                <a:spcAft>
                  <a:spcPts val="0"/>
                </a:spcAft>
              </a:pPr>
              <a:r>
                <a:rPr lang="en-US" altLang="zh-CN" sz="3400" smtClean="0">
                  <a:latin typeface="NEU-HZ"/>
                  <a:ea typeface="宋体"/>
                  <a:cs typeface="Times New Roman"/>
                </a:rPr>
                <a:t>2</a:t>
              </a:r>
              <a:r>
                <a:rPr lang="en-US" altLang="zh-CN" sz="3400">
                  <a:latin typeface="Calibri"/>
                  <a:ea typeface="宋体"/>
                  <a:cs typeface="Times New Roman"/>
                </a:rPr>
                <a:t>.</a:t>
              </a:r>
              <a:r>
                <a:rPr lang="zh-CN" altLang="zh-CN" sz="3400">
                  <a:latin typeface="Calibri"/>
                  <a:ea typeface="宋体"/>
                  <a:cs typeface="Times New Roman"/>
                </a:rPr>
                <a:t>无忧无虑</a:t>
              </a:r>
              <a:r>
                <a:rPr lang="en-US" altLang="zh-CN" sz="3400">
                  <a:latin typeface="方正书宋_GBK"/>
                  <a:ea typeface="宋体"/>
                  <a:cs typeface="Times New Roman"/>
                </a:rPr>
                <a:t>(</a:t>
              </a:r>
              <a:r>
                <a:rPr lang="en-US" altLang="zh-CN" sz="3400">
                  <a:latin typeface="Calibri"/>
                  <a:ea typeface="宋体"/>
                  <a:cs typeface="Times New Roman"/>
                </a:rPr>
                <a:t>ABAC</a:t>
              </a:r>
              <a:r>
                <a:rPr lang="zh-CN" altLang="zh-CN" sz="3400">
                  <a:latin typeface="Calibri"/>
                  <a:ea typeface="方正仿宋_GBK"/>
                  <a:cs typeface="Times New Roman"/>
                </a:rPr>
                <a:t>式</a:t>
              </a:r>
              <a:r>
                <a:rPr lang="en-US" altLang="zh-CN" sz="3400">
                  <a:latin typeface="方正书宋_GBK"/>
                  <a:ea typeface="宋体"/>
                  <a:cs typeface="Times New Roman"/>
                </a:rPr>
                <a:t>)</a:t>
              </a:r>
              <a:r>
                <a:rPr lang="en-US" altLang="zh-CN" sz="3400">
                  <a:latin typeface="Calibri"/>
                  <a:ea typeface="宋体"/>
                  <a:cs typeface="Times New Roman"/>
                </a:rPr>
                <a:t> </a:t>
              </a:r>
              <a:r>
                <a:rPr lang="zh-CN" altLang="zh-CN" sz="3400" u="sng">
                  <a:latin typeface="Calibri"/>
                  <a:ea typeface="宋体"/>
                  <a:cs typeface="Times New Roman"/>
                </a:rPr>
                <a:t>　</a:t>
              </a:r>
              <a:r>
                <a:rPr lang="en-US" altLang="zh-CN" sz="3400" u="sng" smtClean="0">
                  <a:latin typeface="Calibri"/>
                  <a:ea typeface="宋体"/>
                  <a:cs typeface="Times New Roman"/>
                </a:rPr>
                <a:t>                  </a:t>
              </a:r>
              <a:r>
                <a:rPr lang="zh-CN" altLang="zh-CN" sz="3400" u="sng">
                  <a:latin typeface="Calibri"/>
                  <a:ea typeface="宋体"/>
                  <a:cs typeface="Times New Roman"/>
                </a:rPr>
                <a:t>　</a:t>
              </a:r>
              <a:r>
                <a:rPr lang="zh-CN" altLang="zh-CN" sz="3400">
                  <a:latin typeface="Calibri"/>
                  <a:ea typeface="宋体"/>
                  <a:cs typeface="Times New Roman"/>
                </a:rPr>
                <a:t>　　</a:t>
              </a:r>
              <a:r>
                <a:rPr lang="zh-CN" altLang="zh-CN" sz="3400" u="sng">
                  <a:latin typeface="Calibri"/>
                  <a:ea typeface="宋体"/>
                  <a:cs typeface="Times New Roman"/>
                </a:rPr>
                <a:t>　</a:t>
              </a:r>
              <a:r>
                <a:rPr lang="en-US" altLang="zh-CN" sz="3400" u="sng" smtClean="0">
                  <a:latin typeface="Calibri"/>
                  <a:ea typeface="宋体"/>
                  <a:cs typeface="Times New Roman"/>
                </a:rPr>
                <a:t>                      </a:t>
              </a:r>
              <a:r>
                <a:rPr lang="en-US" altLang="zh-CN" sz="3400" u="sng" smtClean="0">
                  <a:solidFill>
                    <a:schemeClr val="bg1"/>
                  </a:solidFill>
                  <a:latin typeface="Calibri"/>
                  <a:ea typeface="宋体"/>
                  <a:cs typeface="Times New Roman"/>
                </a:rPr>
                <a:t> .</a:t>
              </a:r>
              <a:endParaRPr lang="zh-CN" altLang="zh-CN" sz="3400">
                <a:effectLst/>
                <a:latin typeface="Calibri"/>
                <a:ea typeface="宋体"/>
                <a:cs typeface="Times New Roman"/>
              </a:endParaRPr>
            </a:p>
          </p:txBody>
        </p:sp>
        <p:sp>
          <p:nvSpPr>
            <p:cNvPr id="8" name="文本框 28">
              <a:extLst>
                <a:ext uri="{FF2B5EF4-FFF2-40B4-BE49-F238E27FC236}">
                  <a16:creationId xmlns="" xmlns:a16="http://schemas.microsoft.com/office/drawing/2014/main" id="{9857DACD-882E-4B57-AB66-B1456C05BDC5}"/>
                </a:ext>
              </a:extLst>
            </p:cNvPr>
            <p:cNvSpPr txBox="1"/>
            <p:nvPr/>
          </p:nvSpPr>
          <p:spPr>
            <a:xfrm>
              <a:off x="843350" y="2610563"/>
              <a:ext cx="1057417" cy="6155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400" b="1">
                  <a:latin typeface="华文宋体" panose="02010600040101010101" pitchFamily="2" charset="-122"/>
                  <a:ea typeface="华文宋体" panose="02010600040101010101" pitchFamily="2" charset="-122"/>
                </a:rPr>
                <a:t>··   </a:t>
              </a:r>
              <a:endParaRPr lang="zh-CN" altLang="en-US" sz="340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  <p:sp>
          <p:nvSpPr>
            <p:cNvPr id="9" name="文本框 28">
              <a:extLst>
                <a:ext uri="{FF2B5EF4-FFF2-40B4-BE49-F238E27FC236}">
                  <a16:creationId xmlns="" xmlns:a16="http://schemas.microsoft.com/office/drawing/2014/main" id="{9857DACD-882E-4B57-AB66-B1456C05BDC5}"/>
                </a:ext>
              </a:extLst>
            </p:cNvPr>
            <p:cNvSpPr txBox="1"/>
            <p:nvPr/>
          </p:nvSpPr>
          <p:spPr>
            <a:xfrm>
              <a:off x="821070" y="3640637"/>
              <a:ext cx="1904023" cy="6155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400" b="1" smtClean="0">
                  <a:latin typeface="华文宋体" panose="02010600040101010101" pitchFamily="2" charset="-122"/>
                  <a:ea typeface="华文宋体" panose="02010600040101010101" pitchFamily="2" charset="-122"/>
                </a:rPr>
                <a:t>·    ·   </a:t>
              </a:r>
              <a:endParaRPr lang="zh-CN" altLang="en-US" sz="340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</p:grpSp>
      <p:sp>
        <p:nvSpPr>
          <p:cNvPr id="10" name="矩形 9"/>
          <p:cNvSpPr/>
          <p:nvPr/>
        </p:nvSpPr>
        <p:spPr>
          <a:xfrm>
            <a:off x="4624638" y="2098182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念念不忘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146437" y="1736988"/>
            <a:ext cx="1928733" cy="9917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200000"/>
              </a:lnSpc>
            </a:pP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井井有条</a:t>
            </a:r>
            <a:endParaRPr lang="zh-CN" altLang="zh-CN" sz="3400" b="1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715174" y="3137109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无边无际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146436" y="2805296"/>
            <a:ext cx="1928733" cy="9917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200000"/>
              </a:lnSpc>
            </a:pP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无法无天</a:t>
            </a:r>
            <a:endParaRPr lang="zh-CN" altLang="zh-CN" sz="3400" b="1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00894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00142"/>
            <a:ext cx="11006455" cy="21328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三、下面的说法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你赞成哪一种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?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说说你的理由。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>
                <a:latin typeface="NEU-BZ"/>
                <a:ea typeface="宋体"/>
                <a:cs typeface="Times New Roman"/>
              </a:rPr>
              <a:t>◇</a:t>
            </a:r>
            <a:r>
              <a:rPr lang="en-US" altLang="zh-CN" sz="3400">
                <a:latin typeface="Calibri"/>
                <a:ea typeface="方正楷体_GBK"/>
                <a:cs typeface="Times New Roman"/>
              </a:rPr>
              <a:t> 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美丽的鹿角不重要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实用的鹿腿才是重要的。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>
                <a:latin typeface="NEU-BZ"/>
                <a:ea typeface="宋体"/>
                <a:cs typeface="Times New Roman"/>
              </a:rPr>
              <a:t>◇</a:t>
            </a:r>
            <a:r>
              <a:rPr lang="en-US" altLang="zh-CN" sz="3400">
                <a:latin typeface="Calibri"/>
                <a:ea typeface="方正楷体_GBK"/>
                <a:cs typeface="Times New Roman"/>
              </a:rPr>
              <a:t> 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鹿角和鹿腿都很重要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它们各有各的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长处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83181" y="2886405"/>
            <a:ext cx="10851011" cy="349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示例</a:t>
            </a:r>
            <a:r>
              <a:rPr lang="en-US" altLang="zh-CN" sz="3400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1</a:t>
            </a:r>
            <a:r>
              <a:rPr lang="en-US" altLang="zh-CN" sz="3400" b="1" smtClean="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: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我赞成第一种说法。因为鹿角虽然漂亮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但却让鹿差点儿送了命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而难看的鹿腿却让鹿狮口逃生。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 </a:t>
            </a:r>
            <a:endParaRPr lang="zh-CN" altLang="zh-CN" sz="3400" b="1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 lvl="0">
              <a:lnSpc>
                <a:spcPct val="130000"/>
              </a:lnSpc>
            </a:pP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示例</a:t>
            </a:r>
            <a:r>
              <a:rPr lang="en-US" altLang="zh-CN" sz="3400">
                <a:solidFill>
                  <a:srgbClr val="E72582"/>
                </a:solidFill>
                <a:latin typeface="Calibri"/>
                <a:ea typeface="宋体"/>
                <a:cs typeface="Times New Roman"/>
              </a:rPr>
              <a:t>2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: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我赞成第二种说法。这种说法比较全面。鹿角很漂亮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令人赏心悦目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遇到危险时也可以用来抵御敌人。鹿腿细长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当鹿遇到危险时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可以帮助鹿逃脱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躲避危险。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 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00894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19759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四、按要求写一个通知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注意格式要正确。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15963">
              <a:lnSpc>
                <a:spcPct val="12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请以少先队大队委的名义写一则通知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让各班劳动委员于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4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月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16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日下午三点半到教学楼一楼办公室开会。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05460" y="2800808"/>
            <a:ext cx="11006455" cy="3844437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56864" y="2798084"/>
            <a:ext cx="10287539" cy="37548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40000"/>
              </a:lnSpc>
              <a:spcAft>
                <a:spcPts val="0"/>
              </a:spcAft>
            </a:pPr>
            <a:r>
              <a:rPr lang="zh-CN" altLang="zh-CN" sz="3400" b="1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通</a:t>
            </a:r>
            <a:r>
              <a:rPr lang="en-US" altLang="zh-CN" sz="3400" b="1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  </a:t>
            </a:r>
            <a:r>
              <a:rPr lang="zh-CN" altLang="zh-CN" sz="3400" b="1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知</a:t>
            </a:r>
            <a:endParaRPr lang="zh-CN" altLang="zh-CN" sz="3400" b="1">
              <a:solidFill>
                <a:srgbClr val="E72582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各班劳动委员</a:t>
            </a:r>
            <a:r>
              <a:rPr lang="en-US" altLang="zh-CN" sz="3400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:</a:t>
            </a:r>
            <a:endParaRPr lang="zh-CN" altLang="zh-CN" sz="3400">
              <a:solidFill>
                <a:srgbClr val="E72582"/>
              </a:solidFill>
              <a:latin typeface="NEU-BZ"/>
              <a:ea typeface="方正书宋_GBK"/>
              <a:cs typeface="Times New Roman"/>
            </a:endParaRPr>
          </a:p>
          <a:p>
            <a:pPr indent="715963"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4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月</a:t>
            </a:r>
            <a:r>
              <a:rPr lang="en-US" altLang="zh-CN" sz="3400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16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日下午三点半</a:t>
            </a:r>
            <a:r>
              <a:rPr lang="en-US" altLang="zh-CN" sz="3400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请到教学楼一楼办公室开会。</a:t>
            </a:r>
          </a:p>
          <a:p>
            <a:pPr algn="r">
              <a:lnSpc>
                <a:spcPct val="140000"/>
              </a:lnSpc>
              <a:spcAft>
                <a:spcPts val="0"/>
              </a:spcAft>
            </a:pP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少先队大队委　</a:t>
            </a:r>
          </a:p>
          <a:p>
            <a:pPr algn="r">
              <a:lnSpc>
                <a:spcPct val="140000"/>
              </a:lnSpc>
            </a:pPr>
            <a:r>
              <a:rPr lang="en-US" altLang="zh-CN" sz="3400">
                <a:solidFill>
                  <a:srgbClr val="E72582"/>
                </a:solidFill>
                <a:latin typeface="Calibri"/>
                <a:ea typeface="宋体"/>
                <a:cs typeface="Times New Roman"/>
              </a:rPr>
              <a:t>4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月</a:t>
            </a:r>
            <a:r>
              <a:rPr lang="en-US" altLang="zh-CN" sz="3400">
                <a:solidFill>
                  <a:srgbClr val="E72582"/>
                </a:solidFill>
                <a:latin typeface="Calibri"/>
                <a:ea typeface="宋体"/>
                <a:cs typeface="Times New Roman"/>
              </a:rPr>
              <a:t>15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日</a:t>
            </a:r>
            <a:r>
              <a:rPr lang="en-US" altLang="zh-CN" sz="3400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  </a:t>
            </a:r>
            <a:endParaRPr lang="zh-CN" altLang="en-US" sz="340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00894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三年级语文下册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</TotalTime>
  <Words>248</Words>
  <Application>Microsoft Office PowerPoint</Application>
  <PresentationFormat>自定义</PresentationFormat>
  <Paragraphs>49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5" baseType="lpstr">
      <vt:lpstr>Arial</vt:lpstr>
      <vt:lpstr>宋体</vt:lpstr>
      <vt:lpstr>方正大标宋简体</vt:lpstr>
      <vt:lpstr>方正小标宋_GBK</vt:lpstr>
      <vt:lpstr>方正书宋_GBK</vt:lpstr>
      <vt:lpstr>Wingdings</vt:lpstr>
      <vt:lpstr>汉仪雅酷黑 95W</vt:lpstr>
      <vt:lpstr>方正仿宋_GBK</vt:lpstr>
      <vt:lpstr>华文宋体</vt:lpstr>
      <vt:lpstr>方正黑体_GBK</vt:lpstr>
      <vt:lpstr>方正隶变_GBK</vt:lpstr>
      <vt:lpstr>NEU-HZ</vt:lpstr>
      <vt:lpstr>NEU-BZ</vt:lpstr>
      <vt:lpstr>方正楷体_GBK</vt:lpstr>
      <vt:lpstr>Times New Roman</vt:lpstr>
      <vt:lpstr>Calibri</vt:lpstr>
      <vt:lpstr>方正大标宋_GBK</vt:lpstr>
      <vt:lpstr>微软雅黑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246</cp:revision>
  <dcterms:created xsi:type="dcterms:W3CDTF">2019-06-19T02:08:00Z</dcterms:created>
  <dcterms:modified xsi:type="dcterms:W3CDTF">2026-02-28T08:27:43Z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