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小标宋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方正隶变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宋黑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大标宋_GBK" pitchFamily="65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口语交际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•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42167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【口语交际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劝告】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一、选一幅图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根据提示语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将语段补充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完整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我想针对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用上学过的方法进行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劝告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方正书宋_GBK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方正书宋_GBK"/>
                <a:ea typeface="宋体"/>
                <a:cs typeface="Times New Roman"/>
              </a:rPr>
              <a:t>.</a:t>
            </a:r>
          </a:p>
        </p:txBody>
      </p:sp>
      <p:pic>
        <p:nvPicPr>
          <p:cNvPr id="8" name="image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3670" y="2349817"/>
            <a:ext cx="10363155" cy="18328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21468" y="42800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8935" y="4771394"/>
            <a:ext cx="1032396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乱扔垃圾既不卫生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又影响环境美观。我们要做文明有礼的孩子。让垃圾回家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让美丽伴随大家。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2373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【习作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看图画</a:t>
            </a:r>
            <a:r>
              <a:rPr lang="en-US" altLang="zh-CN" sz="3400">
                <a:latin typeface="方正宋黑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宋黑_GBK"/>
                <a:cs typeface="Times New Roman"/>
              </a:rPr>
              <a:t>写一写】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审内容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下列选项与本次习作内容无关的一项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交代图画中的时间、地点和天气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写清图中有哪些人和风筝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写清楚制作风筝的方法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描写人们放风筝的欢乐场面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71235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2020"/>
            <a:ext cx="112493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下列哪些素材适合写进本次习作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中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?(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小伙伴们同心协力把风筝放飞到天上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看着风筝越飞越高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他们高兴极了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金鱼、燕子等形状的风筝飞上天空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将天空装点成了一块多彩的画布。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孩子独自出门放风筝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但爸爸妈妈不放心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执意跟着。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49437" y="1051792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5154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列提纲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理清本次习作思路。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我打算按照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由近及远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由地面到天空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的方位顺序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借助人物的动作、神态、语言、心理描写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先描述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的场景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描述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的场景。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004985" y="16533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6755" y="3162364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近处我和小伙伴一起放风筝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5295" y="3999529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远处一家人放风筝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273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方正黑体_GBK</vt:lpstr>
      <vt:lpstr>方正隶变_GBK</vt:lpstr>
      <vt:lpstr>NEU-HZ</vt:lpstr>
      <vt:lpstr>方正宋黑_GBK</vt:lpstr>
      <vt:lpstr>NEU-BZ</vt:lpstr>
      <vt:lpstr>Times New Roman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2026-02-28T08:07:43Z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