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方正仿宋_GBK" pitchFamily="65" charset="-122"/>
      <p:regular r:id="rId6"/>
    </p:embeddedFont>
    <p:embeddedFont>
      <p:font typeface="方正楷体_GBK" pitchFamily="65" charset="-122"/>
      <p:regular r:id="rId7"/>
    </p:embeddedFon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98035" y="1078648"/>
            <a:ext cx="8830757" cy="3902427"/>
            <a:chOff x="498035" y="1078648"/>
            <a:chExt cx="8830757" cy="3902427"/>
          </a:xfrm>
        </p:grpSpPr>
        <p:sp>
          <p:nvSpPr>
            <p:cNvPr id="3" name="矩形 2"/>
            <p:cNvSpPr/>
            <p:nvPr/>
          </p:nvSpPr>
          <p:spPr>
            <a:xfrm>
              <a:off x="498035" y="1078648"/>
              <a:ext cx="63017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一、先听读句子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,</a:t>
              </a:r>
              <a:r>
                <a:rPr lang="zh-CN" altLang="en-US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再听写词语。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909746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400606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600461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08270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661579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54" y="861094"/>
            <a:ext cx="1831161" cy="1593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6763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二、听读下面的材料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先把第一组和第三组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第二组和第四组互调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再根据同学们的视力情况和高矮情况进行适当的调整。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113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2026-02-26T01:25:00Z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