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9" r:id="rId4"/>
    <p:sldId id="505" r:id="rId5"/>
    <p:sldId id="506" r:id="rId6"/>
    <p:sldId id="507" r:id="rId7"/>
    <p:sldId id="508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隶变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仿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楷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黑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一、阅读时遇到优美生动的语句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要多读几遍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细细体会。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小燕子的翼尖或剪尾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偶尔沾了一下水面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那小圆晕便一圈一圈地荡漾开去。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读这句话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我体会到小燕子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和水面波纹的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8322" y="322950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飞行时的轻盈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06478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一、阅读时遇到优美生动的语句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要多读几遍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细细体会。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荷叶挨挨挤挤的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像一个个碧绿的大圆盘。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一词用得真好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不仅写出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荷叶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还赋予了荷叶人的特征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仿佛一群顽皮的孩子挤在一起。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3752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挨挨挤挤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504" y="32656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长得茂密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266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方正仿宋_GBK"/>
                <a:cs typeface="Times New Roman"/>
              </a:rPr>
              <a:t>乙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乙方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性　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1353" y="31212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8398" y="32155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军犬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7513" y="4131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8398" y="42762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7736" y="51425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8398" y="54503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兑换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选择恰当的词语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张爷爷的手挺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机灵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灵巧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能做各种精致的小玩意儿。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同学们唱起了一首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轻快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轻巧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的歌曲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歌声在校园上空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飘荡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游荡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开去。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98544" y="23750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922790" y="33808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3281" y="44717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四、仿照例句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写一种小动物的外形特点。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独角仙的壳多为深色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挺硬的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头部尖端有一只犀牛一样的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角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895" y="3934632"/>
            <a:ext cx="10862209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螳螂的身体多为绿色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头呈三角形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头上有一对细长的触须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胸前有一对镰刀状的前肢。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7574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五、先把《忆江南》这首词补充完整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江南好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风景旧曾谙。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endParaRPr lang="en-US" altLang="zh-CN" sz="3400" u="sng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绿如蓝。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这首词是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的作品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描绘了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季节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的美好风光。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08687" y="164133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日出江花红胜火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8665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春来江水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1930" y="248665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能不忆江南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9500" y="32415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23397" y="32415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白居易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92881" y="3987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88069" y="3987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318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方正大标宋简体</vt:lpstr>
      <vt:lpstr>微软雅黑</vt:lpstr>
      <vt:lpstr>方正隶变_GBK</vt:lpstr>
      <vt:lpstr>方正书宋_GBK</vt:lpstr>
      <vt:lpstr>NEU-BZ</vt:lpstr>
      <vt:lpstr>Wingdings</vt:lpstr>
      <vt:lpstr>方正仿宋_GBK</vt:lpstr>
      <vt:lpstr>方正大标宋_GBK</vt:lpstr>
      <vt:lpstr>方正楷体_GBK</vt:lpstr>
      <vt:lpstr>方正小标宋_GBK</vt:lpstr>
      <vt:lpstr>NEU-HZ</vt:lpstr>
      <vt:lpstr>Times New Roman</vt:lpstr>
      <vt:lpstr>Calibri</vt:lpstr>
      <vt:lpstr>楷体</vt:lpstr>
      <vt:lpstr>汉仪雅酷黑 95W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2026-02-26T06:51:21Z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