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黑体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小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165350"/>
            <a:ext cx="11480800" cy="252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52716" y="118693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一、巧写同音字。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2773" y="32281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101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先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5174" y="32281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梅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9266" y="4101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7343" y="322810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微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91435" y="4101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危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16238" y="322810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80330" y="41011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762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画出有错别字的词语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并把正确的词语填在括号里。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日纪　　笔记　　纪念　　记事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涨潮　　蚊帐　　鼓胀　　饱涨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列队　　裂开　　破列　　例如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1861" y="3945450"/>
            <a:ext cx="11528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201186" y="33469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日记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08686" y="4952092"/>
            <a:ext cx="11528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353586" y="43828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饱胀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248065" y="5970766"/>
            <a:ext cx="115281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9277386" y="54748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破裂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展开想象填空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使句子表达得更生动形象。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溪水淙淙地流着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那声音好像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可爱的小燕子在天空中飞过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夜空中的星星一闪一闪的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39468" y="209854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美妙的乐曲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6825" y="312122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灵动的精灵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8500" y="414390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亮晶晶的宝石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一身乌黑的羽毛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一对轻快有力的翅膀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加上剪刀似的尾巴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凑成了那样可爱的活泼的小燕子。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这句话抓住小燕子的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来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描写。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104387" y="3229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羽毛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4262" y="32104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翅膀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45566" y="32104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尾巴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一身乌黑的羽毛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一对轻快有力的翅膀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加上剪刀似的尾巴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凑成了那样可爱的活泼的小燕子。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仿写大公鸡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的羽毛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像披着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件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。嘴巴弯弯的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红红的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鸡冠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像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走起路来昂首挺胸的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像一个威武的将军。这就是我家的大公鸡。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698496" y="31864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金光闪闪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776" y="39995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锦衣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40166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镰刀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781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一顶皇冠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237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方正楷体_GBK</vt:lpstr>
      <vt:lpstr>微软雅黑</vt:lpstr>
      <vt:lpstr>方正大标宋简体</vt:lpstr>
      <vt:lpstr>Calibri</vt:lpstr>
      <vt:lpstr>方正书宋_GBK</vt:lpstr>
      <vt:lpstr>NEU-BZ</vt:lpstr>
      <vt:lpstr>方正仿宋_GBK</vt:lpstr>
      <vt:lpstr>方正大标宋_GBK</vt:lpstr>
      <vt:lpstr>Wingdings</vt:lpstr>
      <vt:lpstr>NEU-HZ</vt:lpstr>
      <vt:lpstr>方正黑体_GBK</vt:lpstr>
      <vt:lpstr>Times New Roman</vt:lpstr>
      <vt:lpstr>方正隶变_GBK</vt:lpstr>
      <vt:lpstr>方正小标宋_GBK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2026-02-26T07:03:58Z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