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528" r:id="rId7"/>
    <p:sldId id="529" r:id="rId8"/>
    <p:sldId id="530" r:id="rId9"/>
    <p:sldId id="531" r:id="rId10"/>
    <p:sldId id="532" r:id="rId11"/>
    <p:sldId id="535" r:id="rId12"/>
    <p:sldId id="536" r:id="rId13"/>
    <p:sldId id="498" r:id="rId14"/>
    <p:sldId id="427" r:id="rId15"/>
  </p:sldIdLst>
  <p:sldSz cx="12192000" cy="6858000"/>
  <p:notesSz cx="6858000" cy="9144000"/>
  <p:embeddedFontLst>
    <p:embeddedFont>
      <p:font typeface="方正大标宋简体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方正大标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华文宋体" pitchFamily="2" charset="-122"/>
      <p:regular r:id="rId26"/>
    </p:embeddedFont>
    <p:embeddedFont>
      <p:font typeface="方正小标宋_GBK" pitchFamily="65" charset="-122"/>
      <p:regular r:id="rId27"/>
    </p:embeddedFont>
    <p:embeddedFont>
      <p:font typeface="方正书宋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仿宋_GBK" pitchFamily="65" charset="-122"/>
      <p:regular r:id="rId33"/>
    </p:embeddedFont>
    <p:embeddedFont>
      <p:font typeface="方正黑体_GBK" pitchFamily="65" charset="-122"/>
      <p:regular r:id="rId34"/>
    </p:embeddedFont>
    <p:embeddedFont>
      <p:font typeface="NEU-XT" pitchFamily="18" charset="-122"/>
      <p:regular r:id="rId35"/>
    </p:embeddedFont>
    <p:embeddedFont>
      <p:font typeface="方正隶变_GBK" pitchFamily="65" charset="-122"/>
      <p:regular r:id="rId36"/>
    </p:embeddedFont>
    <p:embeddedFont>
      <p:font typeface="方正楷体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七、先把古诗补充完整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小标宋_GBK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滁 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州 西 涧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韦应物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深树鸣。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81582" y="2767504"/>
            <a:ext cx="4629130" cy="33204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11846" y="321747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幽草涧边生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65488" y="39995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上有黄鹂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79361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春潮带雨晚来急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9812" y="550153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野渡无人舟自横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58765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题目中的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涧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。加点的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可怜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喜爱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茂密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深入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第一句诗表达了作者对涧边幽草的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最能体现这一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1643" y="1027730"/>
            <a:ext cx="8611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jiàn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34142" y="10277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9811" y="20624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7442" y="30412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2016" y="30583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616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诗中有画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把后两句诗表现的画面描述出来。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下面对这首诗的理解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这首诗表达了诗人积极进取的精神。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这首诗表达了诗人恬淡的心境和对生活的热爱。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7085" y="1813172"/>
            <a:ext cx="1073783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傍晚的时候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春潮不断上涨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密密细雨中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水势更湍急。郊野的渡口很荒凉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只有一只小船悠闲地横在水面上。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6153" y="41800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104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751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任选一题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300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写一写你做过的一项小实验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把实验的过程写清楚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还可以写一写实验时的心情、实验中的有趣发现等。注意用词要准确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把句子写通顺。</a:t>
            </a:r>
          </a:p>
          <a:p>
            <a:pPr algn="just"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写一篇观察日记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把自己观察的过程和观察所得写下来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注意日记的格式哟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1017382"/>
            <a:ext cx="1113921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726238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宁静的夜晚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只有天上的星星在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正在商量怎样可以获得一场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miǎn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fèi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的旅行呢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法布尔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yàn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zhènɡ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了石蜂不但能够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fēnɡ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飞行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并且能准确地从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shēnɡ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的地方飞回家。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我仔细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了试卷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确认没有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cuò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才交卷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8307" y="194521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窃窃私语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31165" y="27121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免费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9030" y="35454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验证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84029" y="35283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逆风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7218" y="43003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陌生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40680" y="51064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检查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84029" y="51064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错误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2499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二、按要求做题。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下列各组词语中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都有一个加点字的读音是错误的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请选出来。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差异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ɡài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4445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cǎo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煤气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		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腹部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fù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         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私心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 indent="4445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汪洋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wānɡ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    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包括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		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36180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67977" y="35699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59505" y="43860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58902" y="43499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1452" y="51180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40052" y="51180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2052" y="58880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16105" y="58603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59004" y="40782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79311" y="57335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下列各组词语中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都含有一个错别字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标出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再把正确的写在括号里。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采蜜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峰窝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追逐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储量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警报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金属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特殊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博斗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395117" y="3139334"/>
            <a:ext cx="7076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42468" y="25237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蜂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66063" y="3893313"/>
            <a:ext cx="7076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142468" y="32828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017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下列对关键语句的说法有误的一项是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关键语句能够帮助我们概括一段话的意思。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有时候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一段话的大意需要根据关键语句的提示进行概括。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关键语句可能在一段话中的不同位置。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所有的关键语句都不需要进行改造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就能概括一段话的意思。</a:t>
            </a:r>
          </a:p>
        </p:txBody>
      </p:sp>
      <p:sp>
        <p:nvSpPr>
          <p:cNvPr id="3" name="矩形 2"/>
          <p:cNvSpPr/>
          <p:nvPr/>
        </p:nvSpPr>
        <p:spPr>
          <a:xfrm>
            <a:off x="8313045" y="9796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01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02267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组成恰当的词语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填在句中的括号里。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2024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8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10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巴黎奥运会乒乓球女团金牌赛经过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的角逐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最终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中国队荣获冠军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全场响起了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的掌声。</a:t>
            </a:r>
          </a:p>
        </p:txBody>
      </p:sp>
      <p:sp>
        <p:nvSpPr>
          <p:cNvPr id="6" name="矩形 5"/>
          <p:cNvSpPr/>
          <p:nvPr/>
        </p:nvSpPr>
        <p:spPr>
          <a:xfrm>
            <a:off x="1408271" y="2639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激烈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7840" y="3422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热烈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四、读下面的一段话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有玲珑剔透的宫灯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有活泼可爱的动物灯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有栩栩如生的植物灯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真是令人眼花缭乱。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下列能作为这段话的关键句的一项是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大街上的灯真亮啊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除了这些灯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还有食物灯。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花灯的种类真多啊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我喜欢花灯。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题中选出的关键句应放的位置是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段首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段中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段尾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8168667" y="32217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9744" y="5262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段首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250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五、照样子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写出你的思考。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这时候刮起了狂风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石蜂飞得很低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几乎要触到地面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大概这样可以减少阻力。我想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怎么能看到远处的家呢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燕子站在高高的电线上休憩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看上去是那样悠闲自在。我想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雨后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天空出现一道美丽的彩虹。我想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4999" y="4315435"/>
            <a:ext cx="75397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它们站在电线上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为什么不会触电呢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03410" y="51425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为什么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彩虹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924" y="5924582"/>
            <a:ext cx="25490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弧形的呢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六、用修改符号修改下面这段话。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《哈利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波特》这本书有趣极了写得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我很早就想看。今天终于借到了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我非常高兴极了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一放学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我就迫不及待地拿起书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坐在座位上读了起来。我要像书中的哈利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波特一样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敢于挑逗邪恶势力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做个勇的人。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516345" y="2297230"/>
            <a:ext cx="2703095" cy="503990"/>
            <a:chOff x="5516345" y="2297230"/>
            <a:chExt cx="2703095" cy="50399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6345" y="2800149"/>
              <a:ext cx="1798320" cy="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5516345" y="2297230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7314665" y="2297230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7314665" y="2298300"/>
              <a:ext cx="904775" cy="1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8214360" y="2298301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82701" y="2688222"/>
            <a:ext cx="1644661" cy="1348239"/>
            <a:chOff x="7430486" y="3859272"/>
            <a:chExt cx="1644661" cy="1348239"/>
          </a:xfrm>
        </p:grpSpPr>
        <p:sp>
          <p:nvSpPr>
            <p:cNvPr id="22" name="弧形 21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430486" y="3859272"/>
              <a:ext cx="1218899" cy="1228776"/>
              <a:chOff x="7430486" y="3859272"/>
              <a:chExt cx="1218899" cy="1228776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430486" y="4535786"/>
                <a:ext cx="90775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1961147" y="4808241"/>
            <a:ext cx="2221554" cy="1146789"/>
            <a:chOff x="1961147" y="4808241"/>
            <a:chExt cx="2221554" cy="1146789"/>
          </a:xfrm>
        </p:grpSpPr>
        <p:grpSp>
          <p:nvGrpSpPr>
            <p:cNvPr id="28" name="组合 27"/>
            <p:cNvGrpSpPr/>
            <p:nvPr/>
          </p:nvGrpSpPr>
          <p:grpSpPr>
            <a:xfrm>
              <a:off x="1961147" y="4839887"/>
              <a:ext cx="2221554" cy="1115143"/>
              <a:chOff x="3800993" y="2187348"/>
              <a:chExt cx="2221554" cy="1115143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800993" y="2750229"/>
                <a:ext cx="938647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945380" y="2187348"/>
                <a:ext cx="1077167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118896" y="4808241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挑战</a:t>
              </a: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19115" y="4844064"/>
            <a:ext cx="1095073" cy="1289632"/>
            <a:chOff x="5819115" y="4844064"/>
            <a:chExt cx="1095073" cy="1289632"/>
          </a:xfrm>
        </p:grpSpPr>
        <p:grpSp>
          <p:nvGrpSpPr>
            <p:cNvPr id="32" name="组合 31"/>
            <p:cNvGrpSpPr/>
            <p:nvPr/>
          </p:nvGrpSpPr>
          <p:grpSpPr>
            <a:xfrm rot="10800000">
              <a:off x="5819115" y="4873579"/>
              <a:ext cx="1019710" cy="1260117"/>
              <a:chOff x="2108454" y="4573213"/>
              <a:chExt cx="1019710" cy="1260117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108454" y="528106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573329" y="5565227"/>
                <a:ext cx="378151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2939089" y="4849346"/>
                <a:ext cx="0" cy="705722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762404" y="4617720"/>
                <a:ext cx="189076" cy="231626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939089" y="4573213"/>
                <a:ext cx="189075" cy="26860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矩形 37"/>
            <p:cNvSpPr/>
            <p:nvPr/>
          </p:nvSpPr>
          <p:spPr>
            <a:xfrm>
              <a:off x="6293505" y="4844064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敢</a:t>
              </a:r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795</Words>
  <Application>Microsoft Office PowerPoint</Application>
  <PresentationFormat>自定义</PresentationFormat>
  <Paragraphs>128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汉仪雅酷黑 95W</vt:lpstr>
      <vt:lpstr>方正大标宋简体</vt:lpstr>
      <vt:lpstr>NEU-BZ</vt:lpstr>
      <vt:lpstr>微软雅黑</vt:lpstr>
      <vt:lpstr>方正大标宋_GBK</vt:lpstr>
      <vt:lpstr>NEU-HZ</vt:lpstr>
      <vt:lpstr>华文宋体</vt:lpstr>
      <vt:lpstr>方正小标宋_GBK</vt:lpstr>
      <vt:lpstr>方正书宋_GBK</vt:lpstr>
      <vt:lpstr>Calibri</vt:lpstr>
      <vt:lpstr>方正仿宋_GBK</vt:lpstr>
      <vt:lpstr>Wingdings</vt:lpstr>
      <vt:lpstr>方正黑体_GBK</vt:lpstr>
      <vt:lpstr>NEU-XT</vt:lpstr>
      <vt:lpstr>Times New Roman</vt:lpstr>
      <vt:lpstr>方正隶变_GBK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259</cp:revision>
  <dcterms:created xsi:type="dcterms:W3CDTF">2019-06-19T02:08:00Z</dcterms:created>
  <dcterms:modified xsi:type="dcterms:W3CDTF">2026-03-11T23:51:52Z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