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3" r:id="rId5"/>
    <p:sldId id="528" r:id="rId6"/>
    <p:sldId id="534" r:id="rId7"/>
    <p:sldId id="535" r:id="rId8"/>
    <p:sldId id="529" r:id="rId9"/>
    <p:sldId id="536" r:id="rId10"/>
    <p:sldId id="530" r:id="rId11"/>
    <p:sldId id="531" r:id="rId12"/>
    <p:sldId id="532" r:id="rId13"/>
    <p:sldId id="537" r:id="rId14"/>
    <p:sldId id="538" r:id="rId15"/>
    <p:sldId id="498" r:id="rId16"/>
    <p:sldId id="427" r:id="rId17"/>
  </p:sldIdLst>
  <p:sldSz cx="12192000" cy="6858000"/>
  <p:notesSz cx="6858000" cy="9144000"/>
  <p:embeddedFontLst>
    <p:embeddedFont>
      <p:font typeface="方正黑体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微软雅黑" pitchFamily="34" charset="-122"/>
      <p:regular r:id="rId24"/>
      <p:bold r:id="rId25"/>
    </p:embeddedFont>
    <p:embeddedFont>
      <p:font typeface="NEU-HZ" pitchFamily="2" charset="-122"/>
      <p:regular r:id="rId26"/>
      <p:italic r:id="rId27"/>
    </p:embeddedFont>
    <p:embeddedFont>
      <p:font typeface="方正书宋_GBK" pitchFamily="65" charset="-122"/>
      <p:regular r:id="rId28"/>
    </p:embeddedFont>
    <p:embeddedFont>
      <p:font typeface="方正小标宋_GBK" pitchFamily="65" charset="-122"/>
      <p:regular r:id="rId29"/>
    </p:embeddedFont>
    <p:embeddedFont>
      <p:font typeface="方正隶变_GBK" pitchFamily="65" charset="-122"/>
      <p:regular r:id="rId30"/>
    </p:embeddedFont>
    <p:embeddedFont>
      <p:font typeface="华文宋体" pitchFamily="2" charset="-122"/>
      <p:regular r:id="rId31"/>
    </p:embeddedFont>
    <p:embeddedFont>
      <p:font typeface="方正仿宋_GBK" pitchFamily="65" charset="-122"/>
      <p:regular r:id="rId32"/>
    </p:embeddedFont>
    <p:embeddedFont>
      <p:font typeface="方正楷体_GBK" pitchFamily="65" charset="-122"/>
      <p:regular r:id="rId33"/>
    </p:embeddedFont>
    <p:embeddedFont>
      <p:font typeface="NEU-XT" pitchFamily="18" charset="-122"/>
      <p:regular r:id="rId34"/>
    </p:embeddedFont>
    <p:embeddedFont>
      <p:font typeface="方正大标宋简体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３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荷   花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四、阅读课文选段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荷花已经开了不少了。荷叶挨挨挤挤的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像一个个碧绿的大圆盘。白荷花在这些大圆盘之间冒出来。有的才展开两三片花瓣儿。有的花瓣儿全展开了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露出嫩黄色的小莲蓬。有的还是花骨朵儿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看起来饱胀得马上要破裂似的。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6435945" y="213266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443980" y="292149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11504" y="2218824"/>
            <a:ext cx="11425361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68933"/>
            <a:ext cx="1085235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选段描写了荷花的哪三种姿态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将下面的导图补充完整。</a:t>
            </a:r>
          </a:p>
        </p:txBody>
      </p:sp>
      <p:sp>
        <p:nvSpPr>
          <p:cNvPr id="8" name="矩形 7"/>
          <p:cNvSpPr/>
          <p:nvPr/>
        </p:nvSpPr>
        <p:spPr>
          <a:xfrm>
            <a:off x="4698749" y="2291026"/>
            <a:ext cx="65909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才展开两三片花瓣儿</a:t>
            </a:r>
            <a:r>
              <a:rPr lang="zh-CN" altLang="en-US" sz="32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en-US" sz="3200" b="1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3360" y="2964661"/>
            <a:ext cx="1274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绽放</a:t>
            </a:r>
            <a:endParaRPr lang="zh-CN" altLang="en-US" sz="3200" b="1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20094" y="2964661"/>
            <a:ext cx="76891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花瓣</a:t>
            </a:r>
            <a:r>
              <a:rPr lang="zh-CN" altLang="en-US" sz="32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儿全展开了，露出嫩黄色的小莲蓬。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体现荷叶多的词语是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描写荷叶颜色的词语是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描写荷叶形状的词语是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222167" y="93028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挨挨挤挤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4537" y="16989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碧绿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39345" y="169892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大圆盘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下列对选段内容的理解错误的一项是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加点的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挨挨挤挤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写出了荷叶生长杂乱、不旺盛的样子。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加点的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冒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字用得非常好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生动形象地展现了荷花蓬勃生长的样子。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选段主要运用比喻和排比的修辞手法来描写荷叶和荷花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064671" y="10298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540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请发挥想象写一写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荷花还会有哪些姿态。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至少写一种</a:t>
            </a:r>
            <a:r>
              <a:rPr lang="en-US" altLang="zh-CN" sz="340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1772603"/>
            <a:ext cx="10878171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有的荷花躲在荷叶底下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用荷叶遮住半边脸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好像害羞的小姑娘。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615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pic>
        <p:nvPicPr>
          <p:cNvPr id="8" name="image12.jpeg"/>
          <p:cNvPicPr/>
          <p:nvPr/>
        </p:nvPicPr>
        <p:blipFill rotWithShape="1">
          <a:blip r:embed="rId5"/>
          <a:srcRect l="10372" t="9507" b="7499"/>
          <a:stretch/>
        </p:blipFill>
        <p:spPr>
          <a:xfrm>
            <a:off x="4882656" y="2622884"/>
            <a:ext cx="7002574" cy="22980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012" y="1426772"/>
            <a:ext cx="1108036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请你仔细观察右图菊花的不同姿态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并展开丰富的想象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把下面的语段补充完整。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>
              <a:lnSpc>
                <a:spcPct val="20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秋风中的菊花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美丽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多姿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真是惹人喜爱。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828247" y="4733456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还是小小的花骨朵儿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77201" y="477459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开了一半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576817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已经全开了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347" y="1624041"/>
            <a:ext cx="11415944" cy="469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一、读语段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走进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hé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huā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    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映入眼帘的是一大片挨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āi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ái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挨挤挤的荷叶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在这些荷叶间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冒出了一些花朵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bàn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儿全展开了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露出了嫩黄色的小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lián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penɡ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有的还是花骨朵儿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看起来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bǎo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zhànɡ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得马上要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pò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liè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似的。一阵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wēi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fēnɡ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吹来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各异的花朵儿们随风起舞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犹如一个个翩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biān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piān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然的仙子。我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ɡǎn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jǐn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拿出相机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下这美景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0547" y="902143"/>
            <a:ext cx="10896279" cy="546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14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走进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hé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huā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映入眼帘的是一大片挨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āi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ái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挨挤挤的荷叶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在这些荷叶间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冒出了一些花朵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bàn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儿全展开了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露出了嫩黄色的小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lián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penɡ</a:t>
            </a: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有的还是花骨朵儿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看起来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bǎo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zhànɡ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马上要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pò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liè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似的。一阵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wēi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fēnɡ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吹来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各异的花朵儿们随风起舞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犹如一个个翩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biān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piān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然的仙子。我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ɡǎn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jǐn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拿出相机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下这美景。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根据拼音写词语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画出加点字的正确读音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5261" y="9863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荷花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18334" y="20624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9871" y="27071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莲蓬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74955" y="26950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饱胀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5261" y="33156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破裂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82450" y="33397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微风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75034" y="39242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姿势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66471" y="45397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赶紧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08221" y="50222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记录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068988" y="9623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227615" y="451572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08331" y="11938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55807" y="46903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4337903" y="2939644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0547" y="998399"/>
            <a:ext cx="108962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下列加点字的读音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与语段中加点的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读音相同的一项是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挨骂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挨饿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挨近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挨板子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下列带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的词语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花骨朵儿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的读法不同的一项是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一点儿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幼儿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小孩儿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戏法儿</a:t>
            </a:r>
          </a:p>
        </p:txBody>
      </p:sp>
      <p:sp>
        <p:nvSpPr>
          <p:cNvPr id="3" name="矩形 2"/>
          <p:cNvSpPr/>
          <p:nvPr/>
        </p:nvSpPr>
        <p:spPr>
          <a:xfrm>
            <a:off x="1819871" y="19300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8547" y="42040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70893" y="29816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98051" y="299952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25208" y="301120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188462" y="29816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925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8423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二、根据要求做题。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下列词语中的加点字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不需要读成轻声的是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莲蓬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衣裳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骨头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清香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9191351" y="21764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15172" y="36007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054362" y="36007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57459" y="36007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37381" y="36007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8423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二、根据要求做题。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下列各组词语都有一个错别字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请圈出来并改正在后面的括号里。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花瓣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蜻蜓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肿胀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徽风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形势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莲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篷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赶紧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衣裳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7814226" y="3368840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56079" y="33179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4080426" y="4170945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56078" y="41709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323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/>
      <p:bldP spid="10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8423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二、根据要求做题。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给加点的字选择正确的意思。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假冒伪劣。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白荷花在这些大圆盘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之间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冒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出来。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清晨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爸爸冒着大雨去上班。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)</a:t>
            </a:r>
            <a:endParaRPr lang="zh-CN" altLang="en-US" sz="34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811" y="2588911"/>
            <a:ext cx="4479002" cy="1680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96239" y="28770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20769" y="44251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757590" y="519863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89050" y="25693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6364" y="411037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15837" y="48908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336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9099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如果把眼前的一池荷花看作一大幅活的画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那画家的本领可真了不起。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这句话中的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画家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指的是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下列对这句话的理解恰当的一项是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一池荷花静止不动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就像一幅画一样。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运用了比喻的修辞手法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将一池荷花比作一大幅活的画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强调了荷花的美丽和生命力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281344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大自然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76145" y="3613086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9099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蜻蜓飞过来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告诉我清早飞行的快乐。小鱼在脚下游过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告诉我昨夜做的好梦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句子运用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的修辞手法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的谈话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富有童话色彩。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青蛙跳到荷叶上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告诉我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告诉我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照样子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仿写句子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62124" y="28134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19335" y="28134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蜻蜓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5890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22977" y="420457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清晨露水的清甜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0088" y="486825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蜜蜂飞过来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487330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花间采蜜的快乐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429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666</Words>
  <Application>Microsoft Office PowerPoint</Application>
  <PresentationFormat>自定义</PresentationFormat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方正黑体_GBK</vt:lpstr>
      <vt:lpstr>方正大标宋_GBK</vt:lpstr>
      <vt:lpstr>楷体</vt:lpstr>
      <vt:lpstr>NEU-BZ</vt:lpstr>
      <vt:lpstr>微软雅黑</vt:lpstr>
      <vt:lpstr>NEU-HZ</vt:lpstr>
      <vt:lpstr>方正书宋_GBK</vt:lpstr>
      <vt:lpstr>方正小标宋_GBK</vt:lpstr>
      <vt:lpstr>方正隶变_GBK</vt:lpstr>
      <vt:lpstr>华文宋体</vt:lpstr>
      <vt:lpstr>方正仿宋_GBK</vt:lpstr>
      <vt:lpstr>Wingdings</vt:lpstr>
      <vt:lpstr>汉仪雅酷黑 95W</vt:lpstr>
      <vt:lpstr>方正楷体_GBK</vt:lpstr>
      <vt:lpstr>NEU-XT</vt:lpstr>
      <vt:lpstr>Times New Roman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259</cp:revision>
  <dcterms:created xsi:type="dcterms:W3CDTF">2019-06-19T02:08:00Z</dcterms:created>
  <dcterms:modified xsi:type="dcterms:W3CDTF">2026-02-26T23:40:29Z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