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MS Gothic" pitchFamily="49" charset="-128"/>
      <p:regular r:id="rId12"/>
    </p:embeddedFont>
    <p:embeddedFont>
      <p:font typeface="方正大标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6970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一、整体感知古诗内容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判断对错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对的画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《绝句》和《惠崇春江晚景》都是通过直接描写春日美景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勾勒出一幅明丽和谐的春景图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使人感受到春天之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《三衢道中》描写的是初秋的景色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梅子黄时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点明了诗人的出游时间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日日晴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说明了诗人出游时天气晴朗。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96851" y="31315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929439" y="526937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1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一、整体感知古诗内容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判断对错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对的画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错的画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泛尽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却山行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春江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水暖鸭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的朗读停顿划分是正确的。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047686" y="326010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4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kumimoji="0" lang="zh-CN" altLang="en-US" sz="3400" b="0" i="0" u="none" strike="noStrike" kern="0" cap="none" spc="0" normalizeH="0" baseline="0" noProof="0">
              <a:ln>
                <a:noFill/>
              </a:ln>
              <a:solidFill>
                <a:srgbClr val="E72582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203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177204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二、欣赏自然美景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选择正确答案。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本课的三首古诗带我们领略了自然的美景。《绝句》展现在我们面前的是一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幅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欣赏《惠崇春江晚景》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我们仿佛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看到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);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读着《三衢道中》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我们想到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微风轻轻地吹拂杨柳枝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草儿冒出了嫩芽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灿烂的阳光、浓绿的树荫和黄鹂阵阵悠扬的鸣叫声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桃花尽情地开放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蒌蒿满地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芦芽鲜嫩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鸭子自由自在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戏水</a:t>
            </a:r>
            <a:endParaRPr lang="en-US" altLang="zh-CN" sz="3400" spc="-15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阳光明媚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春风吹来阵阵花草的芳香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燕子忙着筑巢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鸳鸯在沙地上安闲地睡觉</a:t>
            </a:r>
          </a:p>
        </p:txBody>
      </p:sp>
      <p:sp>
        <p:nvSpPr>
          <p:cNvPr id="6" name="矩形 5"/>
          <p:cNvSpPr/>
          <p:nvPr/>
        </p:nvSpPr>
        <p:spPr>
          <a:xfrm>
            <a:off x="4980298" y="2146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2288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74974" y="281849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8316" y="1072029"/>
            <a:ext cx="3410126" cy="2272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826140"/>
            <a:ext cx="1109298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三、先观察右图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识别诗句后再回答问题。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我识别出的诗句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>
              <a:lnSpc>
                <a:spcPct val="18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我们知道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水暖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是不能直接画出来的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但是这幅图暖气袭人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是因为我们能从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等画面中感受到春天的勃勃生机。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73860" y="190062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竹外桃花三两枝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0824" y="281344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春江水暖鸭先知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1986" y="4601108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桃花开了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鸭子在水里畅游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384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方正仿宋_GBK</vt:lpstr>
      <vt:lpstr>方正楷体_GBK</vt:lpstr>
      <vt:lpstr>楷体</vt:lpstr>
      <vt:lpstr>微软雅黑</vt:lpstr>
      <vt:lpstr>MS Gothic</vt:lpstr>
      <vt:lpstr>方正大标宋_GBK</vt:lpstr>
      <vt:lpstr>方正书宋_GBK</vt:lpstr>
      <vt:lpstr>方正隶变_GBK</vt:lpstr>
      <vt:lpstr>汉仪雅酷黑 95W</vt:lpstr>
      <vt:lpstr>NEU-HZ</vt:lpstr>
      <vt:lpstr>NEU-BZ</vt:lpstr>
      <vt:lpstr>Wingdings</vt:lpstr>
      <vt:lpstr>方正小标宋_GBK</vt:lpstr>
      <vt:lpstr>方正大标宋简体</vt:lpstr>
      <vt:lpstr>方正黑体_GBK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2026-02-26T02:14:36Z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