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3" r:id="rId4"/>
    <p:sldId id="527" r:id="rId5"/>
    <p:sldId id="534" r:id="rId6"/>
    <p:sldId id="535" r:id="rId7"/>
    <p:sldId id="528" r:id="rId8"/>
    <p:sldId id="536" r:id="rId9"/>
    <p:sldId id="529" r:id="rId10"/>
    <p:sldId id="530" r:id="rId11"/>
    <p:sldId id="531" r:id="rId12"/>
    <p:sldId id="532" r:id="rId13"/>
    <p:sldId id="498" r:id="rId14"/>
    <p:sldId id="427" r:id="rId15"/>
  </p:sldIdLst>
  <p:sldSz cx="12192000" cy="6858000"/>
  <p:notesSz cx="6858000" cy="9144000"/>
  <p:embeddedFontLst>
    <p:embeddedFont>
      <p:font typeface="方正仿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NEU-HZ" pitchFamily="2" charset="-122"/>
      <p:regular r:id="rId21"/>
      <p:italic r:id="rId22"/>
    </p:embeddedFont>
    <p:embeddedFont>
      <p:font typeface="方正大标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黑体_GBK" pitchFamily="65" charset="-122"/>
      <p:regular r:id="rId26"/>
    </p:embeddedFont>
    <p:embeddedFont>
      <p:font typeface="方正小标宋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书宋_GBK" pitchFamily="65" charset="-122"/>
      <p:regular r:id="rId29"/>
    </p:embeddedFont>
    <p:embeddedFont>
      <p:font typeface="方正楷体_GBK" pitchFamily="65" charset="-122"/>
      <p:regular r:id="rId30"/>
    </p:embeddedFont>
    <p:embeddedFont>
      <p:font typeface="方正隶变_GBK" pitchFamily="65" charset="-122"/>
      <p:regular r:id="rId31"/>
    </p:embeddedFont>
    <p:embeddedFont>
      <p:font typeface="华文宋体" pitchFamily="2" charset="-122"/>
      <p:regular r:id="rId32"/>
    </p:embeddedFont>
    <p:embeddedFont>
      <p:font typeface="方正大标宋简体" charset="-122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jpe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赵州桥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55018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给加点字选择正确的解释。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遥望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双龙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珠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玩耍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游戏。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戏剧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杂技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911858" y="17567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13060" y="2672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28154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132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文段是围绕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这句话来写的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这句话在课文中的作用是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比喻句。这句话可以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来形容。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画龙点睛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活灵活现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有声有色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龙飞凤舞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3467767" y="861094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这座桥不但坚固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而且美观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22759" y="16654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承上启下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0950" y="23752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34220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1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580597" y="2862030"/>
            <a:ext cx="888280" cy="128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99860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结合文段描写图案的句子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发挥想象仿写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108350" y="1635979"/>
            <a:ext cx="63898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张牙舞爪的龙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摆出迎战的姿势。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47546"/>
            <a:ext cx="11044856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如果你是导游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你会怎样向游客介绍赵州桥呢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提示词语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世界闻名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雄伟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创举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4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游客朋友们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欢迎你们来参观赵州桥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73769" y="3477186"/>
            <a:ext cx="10335126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赵州桥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是一座世界闻名的石拱桥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也是建桥史上的一个创举。它不仅雄伟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而且美观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体现了古代劳动人民的智慧和才干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是我国宝贵的历史文化遗产。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5635" y="1359609"/>
            <a:ext cx="11151249" cy="542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完成后面的练习。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XT"/>
                <a:ea typeface="宋体"/>
                <a:cs typeface="Times New Roman"/>
              </a:rPr>
              <a:t>zhào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zhōu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qiáo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又名安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是一座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lì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悠久、举世闻名的石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ɡǒnɡ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桥。它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shè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非常巧妙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桥身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jiān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ér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lán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ɡān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bǎo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的文化遗产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经历了千年风雨。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根据拼音写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8543" y="23271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赵州桥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09331" y="23442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6303" y="31212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历史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01837" y="31262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38650" y="3915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设计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94170" y="3915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1950" y="4697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8201" y="47024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栏杆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19672" y="47194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宝贵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90560" y="33719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15634" y="861094"/>
            <a:ext cx="106820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语段中加点的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用音序查字法应先查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查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用部首查字法应先查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在词典中的解释主要有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向上抬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向上托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动作行为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兴起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提出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推选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推荐。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在下列词语中的解释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举世闻名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民主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举棋不定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举例说明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83821" y="8781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6821" y="1641340"/>
            <a:ext cx="5229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jǔ</a:t>
            </a:r>
            <a:endParaRPr lang="zh-CN" altLang="en-US">
              <a:solidFill>
                <a:srgbClr val="E72582"/>
              </a:solidFill>
            </a:endParaRPr>
          </a:p>
        </p:txBody>
      </p:sp>
      <p:pic>
        <p:nvPicPr>
          <p:cNvPr id="10" name="image72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5929" y="1932493"/>
            <a:ext cx="335505" cy="1662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287345" y="1646385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8</a:t>
            </a:r>
            <a:endParaRPr lang="zh-CN" altLang="en-US">
              <a:solidFill>
                <a:srgbClr val="E72582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3610" y="5241647"/>
            <a:ext cx="6546364" cy="1351313"/>
            <a:chOff x="633610" y="5241647"/>
            <a:chExt cx="6546364" cy="1351313"/>
          </a:xfrm>
        </p:grpSpPr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33610" y="524164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477505" y="524164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633610" y="597740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173774" y="597740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609321" y="49338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28102" y="49098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58460" y="56936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53177" y="57354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58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都有一个字的读音或书写是错误的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县城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zhuǎ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减轻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宝贵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工匠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抵抗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创举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美观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堆砌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智慧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闻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明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桥墩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15173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35626" y="36414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30923" y="44132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84391" y="44190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57999" y="51508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50671" y="51723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22311" y="33808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22311" y="41112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98266" y="48645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下列句子中与其他三项意思不同的一项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赵州桥是我国宝贵的历史文化遗产。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不能不说赵州桥是我国宝贵的历史文化遗产。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赵州桥难道是我国宝贵的历史文化遗产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赵州桥难道不是我国宝贵的历史文化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遗产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07130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856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5876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下列关于赵州桥在设计上的特点表述不正确的一项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赵州桥全部用石头砌成。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赵州桥的大桥洞顶上共有两个小桥洞。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赵州桥的下面没有桥墩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只有一个拱形的大桥洞。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赵州桥上的桥洞能减轻流水对桥身的冲击力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也能减轻桥身的重量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节省了石料。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3826" y="18579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27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2868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桥长五十多米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有九米多宽。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的说明方法介绍了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赵州桥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请你也运用相同的说明方法来介绍某一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建筑物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1158" y="239932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列数字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7840" y="3229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38061" y="31864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宽度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7840" y="4756282"/>
            <a:ext cx="855044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新建的操场达一万平方千米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里面各种体育设施应有尽有。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892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赵州桥非常雄伟。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桥长五十多米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有九米多宽。这么长的桥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全部用石头砌成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下面没有桥墩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只有一个净跨三十七米多的拱形大桥洞。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画线的句子是文段的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概括了文段的主要内容。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作者是从赵州桥的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巧妙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的设计等方面来描写的。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2797" y="32617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300" y="3999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28797" y="39995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宽度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7460" y="3999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材料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79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这座桥不但坚固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而且美观。桥面两侧有石栏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栏板上雕刻着精美的图案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有的刻着两条相互缠绕的龙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嘴里吐出美丽的水花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有的刻着两条飞龙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前爪相互抵着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各自回首遥望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还有的刻着双龙戏珠。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所有的龙似乎都在游动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真像活了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一样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679</Words>
  <Application>Microsoft Office PowerPoint</Application>
  <PresentationFormat>自定义</PresentationFormat>
  <Paragraphs>132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方正仿宋_GBK</vt:lpstr>
      <vt:lpstr>NEU-BZ</vt:lpstr>
      <vt:lpstr>NEU-HZ</vt:lpstr>
      <vt:lpstr>方正大标宋_GBK</vt:lpstr>
      <vt:lpstr>微软雅黑</vt:lpstr>
      <vt:lpstr>方正黑体_GBK</vt:lpstr>
      <vt:lpstr>方正小标宋_GBK</vt:lpstr>
      <vt:lpstr>NEU-XT</vt:lpstr>
      <vt:lpstr>Wingdings</vt:lpstr>
      <vt:lpstr>方正书宋_GBK</vt:lpstr>
      <vt:lpstr>方正楷体_GBK</vt:lpstr>
      <vt:lpstr>方正隶变_GBK</vt:lpstr>
      <vt:lpstr>汉仪雅酷黑 95W</vt:lpstr>
      <vt:lpstr>华文宋体</vt:lpstr>
      <vt:lpstr>方正大标宋简体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254</cp:revision>
  <dcterms:created xsi:type="dcterms:W3CDTF">2019-06-19T02:08:00Z</dcterms:created>
  <dcterms:modified xsi:type="dcterms:W3CDTF">2026-03-12T02:08:56Z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